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5"/>
  </p:sldMasterIdLst>
  <p:notesMasterIdLst>
    <p:notesMasterId r:id="rId59"/>
  </p:notesMasterIdLst>
  <p:handoutMasterIdLst>
    <p:handoutMasterId r:id="rId60"/>
  </p:handoutMasterIdLst>
  <p:sldIdLst>
    <p:sldId id="331" r:id="rId6"/>
    <p:sldId id="291" r:id="rId7"/>
    <p:sldId id="296" r:id="rId8"/>
    <p:sldId id="303" r:id="rId9"/>
    <p:sldId id="304" r:id="rId10"/>
    <p:sldId id="306" r:id="rId11"/>
    <p:sldId id="307" r:id="rId12"/>
    <p:sldId id="332" r:id="rId13"/>
    <p:sldId id="308" r:id="rId14"/>
    <p:sldId id="309" r:id="rId15"/>
    <p:sldId id="310" r:id="rId16"/>
    <p:sldId id="311" r:id="rId17"/>
    <p:sldId id="312" r:id="rId18"/>
    <p:sldId id="313" r:id="rId19"/>
    <p:sldId id="333" r:id="rId20"/>
    <p:sldId id="314" r:id="rId21"/>
    <p:sldId id="318" r:id="rId22"/>
    <p:sldId id="302" r:id="rId23"/>
    <p:sldId id="315" r:id="rId24"/>
    <p:sldId id="354" r:id="rId25"/>
    <p:sldId id="356" r:id="rId26"/>
    <p:sldId id="353" r:id="rId27"/>
    <p:sldId id="316" r:id="rId28"/>
    <p:sldId id="317" r:id="rId29"/>
    <p:sldId id="334" r:id="rId30"/>
    <p:sldId id="319" r:id="rId31"/>
    <p:sldId id="320" r:id="rId32"/>
    <p:sldId id="338" r:id="rId33"/>
    <p:sldId id="339" r:id="rId34"/>
    <p:sldId id="341" r:id="rId35"/>
    <p:sldId id="321" r:id="rId36"/>
    <p:sldId id="342" r:id="rId37"/>
    <p:sldId id="343" r:id="rId38"/>
    <p:sldId id="322" r:id="rId39"/>
    <p:sldId id="335" r:id="rId40"/>
    <p:sldId id="323" r:id="rId41"/>
    <p:sldId id="324" r:id="rId42"/>
    <p:sldId id="326" r:id="rId43"/>
    <p:sldId id="346" r:id="rId44"/>
    <p:sldId id="327" r:id="rId45"/>
    <p:sldId id="328" r:id="rId46"/>
    <p:sldId id="329" r:id="rId47"/>
    <p:sldId id="336" r:id="rId48"/>
    <p:sldId id="347" r:id="rId49"/>
    <p:sldId id="348" r:id="rId50"/>
    <p:sldId id="349" r:id="rId51"/>
    <p:sldId id="350" r:id="rId52"/>
    <p:sldId id="351" r:id="rId53"/>
    <p:sldId id="352" r:id="rId54"/>
    <p:sldId id="344" r:id="rId55"/>
    <p:sldId id="337" r:id="rId56"/>
    <p:sldId id="345" r:id="rId57"/>
    <p:sldId id="298" r:id="rId58"/>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8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chard Curzon" initials="RC" lastIdx="1" clrIdx="0">
    <p:extLst/>
  </p:cmAuthor>
  <p:cmAuthor id="2" name="Cristina Roman" initials="CR" lastIdx="10"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411B"/>
    <a:srgbClr val="DF411C"/>
    <a:srgbClr val="DC5D2A"/>
    <a:srgbClr val="7F8781"/>
    <a:srgbClr val="EEEEEE"/>
    <a:srgbClr val="000000"/>
    <a:srgbClr val="DE412F"/>
    <a:srgbClr val="4A4E52"/>
    <a:srgbClr val="E3E8EB"/>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020" autoAdjust="0"/>
    <p:restoredTop sz="79452" autoAdjust="0"/>
  </p:normalViewPr>
  <p:slideViewPr>
    <p:cSldViewPr snapToGrid="0">
      <p:cViewPr>
        <p:scale>
          <a:sx n="79" d="100"/>
          <a:sy n="79" d="100"/>
        </p:scale>
        <p:origin x="1752" y="176"/>
      </p:cViewPr>
      <p:guideLst>
        <p:guide orient="horz" pos="88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822"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commentAuthors" Target="commentAuthors.xml"/><Relationship Id="rId62" Type="http://schemas.openxmlformats.org/officeDocument/2006/relationships/presProps" Target="pres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GB" dirty="0"/>
          </a:p>
        </p:txBody>
      </p:sp>
      <p:sp>
        <p:nvSpPr>
          <p:cNvPr id="3" name="Date Placeholder 2"/>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F4985468-EA09-47E3-8036-5BF84197CAEF}" type="datetimeFigureOut">
              <a:rPr lang="en-GB" smtClean="0"/>
              <a:t>28/02/2017</a:t>
            </a:fld>
            <a:endParaRPr lang="en-GB" dirty="0"/>
          </a:p>
        </p:txBody>
      </p:sp>
      <p:sp>
        <p:nvSpPr>
          <p:cNvPr id="4" name="Footer Placeholder 3"/>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dirty="0"/>
          </a:p>
        </p:txBody>
      </p:sp>
      <p:sp>
        <p:nvSpPr>
          <p:cNvPr id="5" name="Slide Number Placeholder 4"/>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D7B2011F-DB26-4689-9E20-378C13B1A818}" type="slidenum">
              <a:rPr lang="en-GB" smtClean="0"/>
              <a:t>‹#›</a:t>
            </a:fld>
            <a:endParaRPr lang="en-GB" dirty="0"/>
          </a:p>
        </p:txBody>
      </p:sp>
    </p:spTree>
    <p:extLst>
      <p:ext uri="{BB962C8B-B14F-4D97-AF65-F5344CB8AC3E}">
        <p14:creationId xmlns:p14="http://schemas.microsoft.com/office/powerpoint/2010/main" val="91657026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GB" dirty="0"/>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C303BD5E-F603-431C-B79D-697385AE35AF}" type="datetimeFigureOut">
              <a:rPr lang="en-GB" smtClean="0"/>
              <a:t>28/02/2017</a:t>
            </a:fld>
            <a:endParaRPr lang="en-GB" dirty="0"/>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dirty="0"/>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dirty="0"/>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DC59FDB4-792A-4C30-B3CA-9A37EF575B96}" type="slidenum">
              <a:rPr lang="en-GB" smtClean="0"/>
              <a:t>‹#›</a:t>
            </a:fld>
            <a:endParaRPr lang="en-GB" dirty="0"/>
          </a:p>
        </p:txBody>
      </p:sp>
    </p:spTree>
    <p:extLst>
      <p:ext uri="{BB962C8B-B14F-4D97-AF65-F5344CB8AC3E}">
        <p14:creationId xmlns:p14="http://schemas.microsoft.com/office/powerpoint/2010/main" val="1052104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1</a:t>
            </a:fld>
            <a:endParaRPr lang="en-GB" dirty="0"/>
          </a:p>
        </p:txBody>
      </p:sp>
    </p:spTree>
    <p:extLst>
      <p:ext uri="{BB962C8B-B14F-4D97-AF65-F5344CB8AC3E}">
        <p14:creationId xmlns:p14="http://schemas.microsoft.com/office/powerpoint/2010/main" val="19436954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12</a:t>
            </a:fld>
            <a:endParaRPr lang="en-GB" dirty="0"/>
          </a:p>
        </p:txBody>
      </p:sp>
    </p:spTree>
    <p:extLst>
      <p:ext uri="{BB962C8B-B14F-4D97-AF65-F5344CB8AC3E}">
        <p14:creationId xmlns:p14="http://schemas.microsoft.com/office/powerpoint/2010/main" val="1967809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650" lvl="1"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DC59FDB4-792A-4C30-B3CA-9A37EF575B96}" type="slidenum">
              <a:rPr lang="en-GB" smtClean="0"/>
              <a:t>13</a:t>
            </a:fld>
            <a:endParaRPr lang="en-GB" dirty="0"/>
          </a:p>
        </p:txBody>
      </p:sp>
    </p:spTree>
    <p:extLst>
      <p:ext uri="{BB962C8B-B14F-4D97-AF65-F5344CB8AC3E}">
        <p14:creationId xmlns:p14="http://schemas.microsoft.com/office/powerpoint/2010/main" val="4127783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14</a:t>
            </a:fld>
            <a:endParaRPr lang="en-GB" dirty="0"/>
          </a:p>
        </p:txBody>
      </p:sp>
    </p:spTree>
    <p:extLst>
      <p:ext uri="{BB962C8B-B14F-4D97-AF65-F5344CB8AC3E}">
        <p14:creationId xmlns:p14="http://schemas.microsoft.com/office/powerpoint/2010/main" val="7504858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15</a:t>
            </a:fld>
            <a:endParaRPr lang="en-GB" dirty="0"/>
          </a:p>
        </p:txBody>
      </p:sp>
    </p:spTree>
    <p:extLst>
      <p:ext uri="{BB962C8B-B14F-4D97-AF65-F5344CB8AC3E}">
        <p14:creationId xmlns:p14="http://schemas.microsoft.com/office/powerpoint/2010/main" val="9837057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16</a:t>
            </a:fld>
            <a:endParaRPr lang="en-GB" dirty="0"/>
          </a:p>
        </p:txBody>
      </p:sp>
    </p:spTree>
    <p:extLst>
      <p:ext uri="{BB962C8B-B14F-4D97-AF65-F5344CB8AC3E}">
        <p14:creationId xmlns:p14="http://schemas.microsoft.com/office/powerpoint/2010/main" val="2955745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17</a:t>
            </a:fld>
            <a:endParaRPr lang="en-GB" dirty="0"/>
          </a:p>
        </p:txBody>
      </p:sp>
    </p:spTree>
    <p:extLst>
      <p:ext uri="{BB962C8B-B14F-4D97-AF65-F5344CB8AC3E}">
        <p14:creationId xmlns:p14="http://schemas.microsoft.com/office/powerpoint/2010/main" val="4929117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18</a:t>
            </a:fld>
            <a:endParaRPr lang="en-GB" dirty="0"/>
          </a:p>
        </p:txBody>
      </p:sp>
    </p:spTree>
    <p:extLst>
      <p:ext uri="{BB962C8B-B14F-4D97-AF65-F5344CB8AC3E}">
        <p14:creationId xmlns:p14="http://schemas.microsoft.com/office/powerpoint/2010/main" val="18668148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dirty="0" smtClean="0"/>
          </a:p>
        </p:txBody>
      </p:sp>
      <p:sp>
        <p:nvSpPr>
          <p:cNvPr id="4" name="Slide Number Placeholder 3"/>
          <p:cNvSpPr>
            <a:spLocks noGrp="1"/>
          </p:cNvSpPr>
          <p:nvPr>
            <p:ph type="sldNum" sz="quarter" idx="10"/>
          </p:nvPr>
        </p:nvSpPr>
        <p:spPr/>
        <p:txBody>
          <a:bodyPr/>
          <a:lstStyle/>
          <a:p>
            <a:fld id="{DC59FDB4-792A-4C30-B3CA-9A37EF575B96}" type="slidenum">
              <a:rPr lang="en-GB" smtClean="0"/>
              <a:t>19</a:t>
            </a:fld>
            <a:endParaRPr lang="en-GB" dirty="0"/>
          </a:p>
        </p:txBody>
      </p:sp>
    </p:spTree>
    <p:extLst>
      <p:ext uri="{BB962C8B-B14F-4D97-AF65-F5344CB8AC3E}">
        <p14:creationId xmlns:p14="http://schemas.microsoft.com/office/powerpoint/2010/main" val="4871626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20</a:t>
            </a:fld>
            <a:endParaRPr lang="en-GB" dirty="0"/>
          </a:p>
        </p:txBody>
      </p:sp>
    </p:spTree>
    <p:extLst>
      <p:ext uri="{BB962C8B-B14F-4D97-AF65-F5344CB8AC3E}">
        <p14:creationId xmlns:p14="http://schemas.microsoft.com/office/powerpoint/2010/main" val="19221336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21</a:t>
            </a:fld>
            <a:endParaRPr lang="en-GB" dirty="0"/>
          </a:p>
        </p:txBody>
      </p:sp>
    </p:spTree>
    <p:extLst>
      <p:ext uri="{BB962C8B-B14F-4D97-AF65-F5344CB8AC3E}">
        <p14:creationId xmlns:p14="http://schemas.microsoft.com/office/powerpoint/2010/main" val="17409223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2</a:t>
            </a:fld>
            <a:endParaRPr lang="en-GB" dirty="0"/>
          </a:p>
        </p:txBody>
      </p:sp>
    </p:spTree>
    <p:extLst>
      <p:ext uri="{BB962C8B-B14F-4D97-AF65-F5344CB8AC3E}">
        <p14:creationId xmlns:p14="http://schemas.microsoft.com/office/powerpoint/2010/main" val="175836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dirty="0" smtClean="0"/>
          </a:p>
        </p:txBody>
      </p:sp>
      <p:sp>
        <p:nvSpPr>
          <p:cNvPr id="4" name="Slide Number Placeholder 3"/>
          <p:cNvSpPr>
            <a:spLocks noGrp="1"/>
          </p:cNvSpPr>
          <p:nvPr>
            <p:ph type="sldNum" sz="quarter" idx="10"/>
          </p:nvPr>
        </p:nvSpPr>
        <p:spPr/>
        <p:txBody>
          <a:bodyPr/>
          <a:lstStyle/>
          <a:p>
            <a:fld id="{DC59FDB4-792A-4C30-B3CA-9A37EF575B96}" type="slidenum">
              <a:rPr lang="en-GB" smtClean="0"/>
              <a:t>22</a:t>
            </a:fld>
            <a:endParaRPr lang="en-GB" dirty="0"/>
          </a:p>
        </p:txBody>
      </p:sp>
    </p:spTree>
    <p:extLst>
      <p:ext uri="{BB962C8B-B14F-4D97-AF65-F5344CB8AC3E}">
        <p14:creationId xmlns:p14="http://schemas.microsoft.com/office/powerpoint/2010/main" val="15672058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23</a:t>
            </a:fld>
            <a:endParaRPr lang="en-GB" dirty="0"/>
          </a:p>
        </p:txBody>
      </p:sp>
    </p:spTree>
    <p:extLst>
      <p:ext uri="{BB962C8B-B14F-4D97-AF65-F5344CB8AC3E}">
        <p14:creationId xmlns:p14="http://schemas.microsoft.com/office/powerpoint/2010/main" val="2824857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24</a:t>
            </a:fld>
            <a:endParaRPr lang="en-GB" dirty="0"/>
          </a:p>
        </p:txBody>
      </p:sp>
    </p:spTree>
    <p:extLst>
      <p:ext uri="{BB962C8B-B14F-4D97-AF65-F5344CB8AC3E}">
        <p14:creationId xmlns:p14="http://schemas.microsoft.com/office/powerpoint/2010/main" val="804612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26</a:t>
            </a:fld>
            <a:endParaRPr lang="en-GB" dirty="0"/>
          </a:p>
        </p:txBody>
      </p:sp>
    </p:spTree>
    <p:extLst>
      <p:ext uri="{BB962C8B-B14F-4D97-AF65-F5344CB8AC3E}">
        <p14:creationId xmlns:p14="http://schemas.microsoft.com/office/powerpoint/2010/main" val="5488921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27</a:t>
            </a:fld>
            <a:endParaRPr lang="en-GB" dirty="0"/>
          </a:p>
        </p:txBody>
      </p:sp>
    </p:spTree>
    <p:extLst>
      <p:ext uri="{BB962C8B-B14F-4D97-AF65-F5344CB8AC3E}">
        <p14:creationId xmlns:p14="http://schemas.microsoft.com/office/powerpoint/2010/main" val="11823350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28</a:t>
            </a:fld>
            <a:endParaRPr lang="en-GB" dirty="0"/>
          </a:p>
        </p:txBody>
      </p:sp>
    </p:spTree>
    <p:extLst>
      <p:ext uri="{BB962C8B-B14F-4D97-AF65-F5344CB8AC3E}">
        <p14:creationId xmlns:p14="http://schemas.microsoft.com/office/powerpoint/2010/main" val="6558271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29</a:t>
            </a:fld>
            <a:endParaRPr lang="en-GB" dirty="0"/>
          </a:p>
        </p:txBody>
      </p:sp>
    </p:spTree>
    <p:extLst>
      <p:ext uri="{BB962C8B-B14F-4D97-AF65-F5344CB8AC3E}">
        <p14:creationId xmlns:p14="http://schemas.microsoft.com/office/powerpoint/2010/main" val="8254797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30</a:t>
            </a:fld>
            <a:endParaRPr lang="en-GB" dirty="0"/>
          </a:p>
        </p:txBody>
      </p:sp>
    </p:spTree>
    <p:extLst>
      <p:ext uri="{BB962C8B-B14F-4D97-AF65-F5344CB8AC3E}">
        <p14:creationId xmlns:p14="http://schemas.microsoft.com/office/powerpoint/2010/main" val="213947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31</a:t>
            </a:fld>
            <a:endParaRPr lang="en-GB" dirty="0"/>
          </a:p>
        </p:txBody>
      </p:sp>
    </p:spTree>
    <p:extLst>
      <p:ext uri="{BB962C8B-B14F-4D97-AF65-F5344CB8AC3E}">
        <p14:creationId xmlns:p14="http://schemas.microsoft.com/office/powerpoint/2010/main" val="10443910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32</a:t>
            </a:fld>
            <a:endParaRPr lang="en-GB" dirty="0"/>
          </a:p>
        </p:txBody>
      </p:sp>
    </p:spTree>
    <p:extLst>
      <p:ext uri="{BB962C8B-B14F-4D97-AF65-F5344CB8AC3E}">
        <p14:creationId xmlns:p14="http://schemas.microsoft.com/office/powerpoint/2010/main" val="5581407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4</a:t>
            </a:fld>
            <a:endParaRPr lang="en-GB" dirty="0"/>
          </a:p>
        </p:txBody>
      </p:sp>
    </p:spTree>
    <p:extLst>
      <p:ext uri="{BB962C8B-B14F-4D97-AF65-F5344CB8AC3E}">
        <p14:creationId xmlns:p14="http://schemas.microsoft.com/office/powerpoint/2010/main" val="14582650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DC59FDB4-792A-4C30-B3CA-9A37EF575B96}" type="slidenum">
              <a:rPr lang="en-GB" smtClean="0"/>
              <a:t>33</a:t>
            </a:fld>
            <a:endParaRPr lang="en-GB" dirty="0"/>
          </a:p>
        </p:txBody>
      </p:sp>
    </p:spTree>
    <p:extLst>
      <p:ext uri="{BB962C8B-B14F-4D97-AF65-F5344CB8AC3E}">
        <p14:creationId xmlns:p14="http://schemas.microsoft.com/office/powerpoint/2010/main" val="13614898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sz="1200" kern="1200" dirty="0" smtClean="0">
              <a:solidFill>
                <a:schemeClr val="tx1"/>
              </a:solidFill>
              <a:effectLst/>
              <a:latin typeface="+mn-lt"/>
              <a:ea typeface="+mn-ea"/>
              <a:cs typeface="+mn-cs"/>
            </a:endParaRP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34</a:t>
            </a:fld>
            <a:endParaRPr lang="en-GB" dirty="0"/>
          </a:p>
        </p:txBody>
      </p:sp>
    </p:spTree>
    <p:extLst>
      <p:ext uri="{BB962C8B-B14F-4D97-AF65-F5344CB8AC3E}">
        <p14:creationId xmlns:p14="http://schemas.microsoft.com/office/powerpoint/2010/main" val="3177059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35</a:t>
            </a:fld>
            <a:endParaRPr lang="en-GB" dirty="0"/>
          </a:p>
        </p:txBody>
      </p:sp>
    </p:spTree>
    <p:extLst>
      <p:ext uri="{BB962C8B-B14F-4D97-AF65-F5344CB8AC3E}">
        <p14:creationId xmlns:p14="http://schemas.microsoft.com/office/powerpoint/2010/main" val="17962603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36</a:t>
            </a:fld>
            <a:endParaRPr lang="en-GB" dirty="0"/>
          </a:p>
        </p:txBody>
      </p:sp>
    </p:spTree>
    <p:extLst>
      <p:ext uri="{BB962C8B-B14F-4D97-AF65-F5344CB8AC3E}">
        <p14:creationId xmlns:p14="http://schemas.microsoft.com/office/powerpoint/2010/main" val="18936143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37</a:t>
            </a:fld>
            <a:endParaRPr lang="en-GB" dirty="0"/>
          </a:p>
        </p:txBody>
      </p:sp>
    </p:spTree>
    <p:extLst>
      <p:ext uri="{BB962C8B-B14F-4D97-AF65-F5344CB8AC3E}">
        <p14:creationId xmlns:p14="http://schemas.microsoft.com/office/powerpoint/2010/main" val="249154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38</a:t>
            </a:fld>
            <a:endParaRPr lang="en-GB" dirty="0"/>
          </a:p>
        </p:txBody>
      </p:sp>
    </p:spTree>
    <p:extLst>
      <p:ext uri="{BB962C8B-B14F-4D97-AF65-F5344CB8AC3E}">
        <p14:creationId xmlns:p14="http://schemas.microsoft.com/office/powerpoint/2010/main" val="1620201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39</a:t>
            </a:fld>
            <a:endParaRPr lang="en-GB" dirty="0"/>
          </a:p>
        </p:txBody>
      </p:sp>
    </p:spTree>
    <p:extLst>
      <p:ext uri="{BB962C8B-B14F-4D97-AF65-F5344CB8AC3E}">
        <p14:creationId xmlns:p14="http://schemas.microsoft.com/office/powerpoint/2010/main" val="10251722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40</a:t>
            </a:fld>
            <a:endParaRPr lang="en-GB" dirty="0"/>
          </a:p>
        </p:txBody>
      </p:sp>
    </p:spTree>
    <p:extLst>
      <p:ext uri="{BB962C8B-B14F-4D97-AF65-F5344CB8AC3E}">
        <p14:creationId xmlns:p14="http://schemas.microsoft.com/office/powerpoint/2010/main" val="81776808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41</a:t>
            </a:fld>
            <a:endParaRPr lang="en-GB" dirty="0"/>
          </a:p>
        </p:txBody>
      </p:sp>
    </p:spTree>
    <p:extLst>
      <p:ext uri="{BB962C8B-B14F-4D97-AF65-F5344CB8AC3E}">
        <p14:creationId xmlns:p14="http://schemas.microsoft.com/office/powerpoint/2010/main" val="15792590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42</a:t>
            </a:fld>
            <a:endParaRPr lang="en-GB" dirty="0"/>
          </a:p>
        </p:txBody>
      </p:sp>
    </p:spTree>
    <p:extLst>
      <p:ext uri="{BB962C8B-B14F-4D97-AF65-F5344CB8AC3E}">
        <p14:creationId xmlns:p14="http://schemas.microsoft.com/office/powerpoint/2010/main" val="17729625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5</a:t>
            </a:fld>
            <a:endParaRPr lang="en-GB" dirty="0"/>
          </a:p>
        </p:txBody>
      </p:sp>
    </p:spTree>
    <p:extLst>
      <p:ext uri="{BB962C8B-B14F-4D97-AF65-F5344CB8AC3E}">
        <p14:creationId xmlns:p14="http://schemas.microsoft.com/office/powerpoint/2010/main" val="271550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43</a:t>
            </a:fld>
            <a:endParaRPr lang="en-GB" dirty="0"/>
          </a:p>
        </p:txBody>
      </p:sp>
    </p:spTree>
    <p:extLst>
      <p:ext uri="{BB962C8B-B14F-4D97-AF65-F5344CB8AC3E}">
        <p14:creationId xmlns:p14="http://schemas.microsoft.com/office/powerpoint/2010/main" val="87402781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DC59FDB4-792A-4C30-B3CA-9A37EF575B96}" type="slidenum">
              <a:rPr lang="en-GB" smtClean="0"/>
              <a:t>45</a:t>
            </a:fld>
            <a:endParaRPr lang="en-GB" dirty="0"/>
          </a:p>
        </p:txBody>
      </p:sp>
    </p:spTree>
    <p:extLst>
      <p:ext uri="{BB962C8B-B14F-4D97-AF65-F5344CB8AC3E}">
        <p14:creationId xmlns:p14="http://schemas.microsoft.com/office/powerpoint/2010/main" val="211389369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46</a:t>
            </a:fld>
            <a:endParaRPr lang="en-GB" dirty="0"/>
          </a:p>
        </p:txBody>
      </p:sp>
    </p:spTree>
    <p:extLst>
      <p:ext uri="{BB962C8B-B14F-4D97-AF65-F5344CB8AC3E}">
        <p14:creationId xmlns:p14="http://schemas.microsoft.com/office/powerpoint/2010/main" val="2063233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47</a:t>
            </a:fld>
            <a:endParaRPr lang="en-GB" dirty="0"/>
          </a:p>
        </p:txBody>
      </p:sp>
    </p:spTree>
    <p:extLst>
      <p:ext uri="{BB962C8B-B14F-4D97-AF65-F5344CB8AC3E}">
        <p14:creationId xmlns:p14="http://schemas.microsoft.com/office/powerpoint/2010/main" val="5741567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1" indent="-171450" algn="l" defTabSz="914400" rtl="0" eaLnBrk="1" fontAlgn="auto" latinLnBrk="0" hangingPunct="1">
              <a:lnSpc>
                <a:spcPct val="100000"/>
              </a:lnSpc>
              <a:spcBef>
                <a:spcPts val="0"/>
              </a:spcBef>
              <a:spcAft>
                <a:spcPts val="0"/>
              </a:spcAft>
              <a:buClrTx/>
              <a:buSzTx/>
              <a:buFontTx/>
              <a:buChar char="-"/>
              <a:tabLst/>
              <a:defRPr/>
            </a:pPr>
            <a:r>
              <a:rPr lang="en-US" dirty="0" smtClean="0"/>
              <a:t>Fill proportionally</a:t>
            </a:r>
            <a:r>
              <a:rPr lang="en-US" baseline="0" dirty="0" smtClean="0"/>
              <a:t> : - </a:t>
            </a:r>
            <a:r>
              <a:rPr lang="en-US" dirty="0" smtClean="0"/>
              <a:t>For example, if one view is 100 across and another is 200, and the stack view decides to stretch them to take up more space, the first view might stretch to 150 and the other to 300 – both going up by 50%.</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48</a:t>
            </a:fld>
            <a:endParaRPr lang="en-GB" dirty="0"/>
          </a:p>
        </p:txBody>
      </p:sp>
    </p:spTree>
    <p:extLst>
      <p:ext uri="{BB962C8B-B14F-4D97-AF65-F5344CB8AC3E}">
        <p14:creationId xmlns:p14="http://schemas.microsoft.com/office/powerpoint/2010/main" val="101978937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49</a:t>
            </a:fld>
            <a:endParaRPr lang="en-GB" dirty="0"/>
          </a:p>
        </p:txBody>
      </p:sp>
    </p:spTree>
    <p:extLst>
      <p:ext uri="{BB962C8B-B14F-4D97-AF65-F5344CB8AC3E}">
        <p14:creationId xmlns:p14="http://schemas.microsoft.com/office/powerpoint/2010/main" val="165781436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50</a:t>
            </a:fld>
            <a:endParaRPr lang="en-GB" dirty="0"/>
          </a:p>
        </p:txBody>
      </p:sp>
    </p:spTree>
    <p:extLst>
      <p:ext uri="{BB962C8B-B14F-4D97-AF65-F5344CB8AC3E}">
        <p14:creationId xmlns:p14="http://schemas.microsoft.com/office/powerpoint/2010/main" val="7029247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51</a:t>
            </a:fld>
            <a:endParaRPr lang="en-GB" dirty="0"/>
          </a:p>
        </p:txBody>
      </p:sp>
    </p:spTree>
    <p:extLst>
      <p:ext uri="{BB962C8B-B14F-4D97-AF65-F5344CB8AC3E}">
        <p14:creationId xmlns:p14="http://schemas.microsoft.com/office/powerpoint/2010/main" val="177495755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52</a:t>
            </a:fld>
            <a:endParaRPr lang="en-GB" dirty="0"/>
          </a:p>
        </p:txBody>
      </p:sp>
    </p:spTree>
    <p:extLst>
      <p:ext uri="{BB962C8B-B14F-4D97-AF65-F5344CB8AC3E}">
        <p14:creationId xmlns:p14="http://schemas.microsoft.com/office/powerpoint/2010/main" val="45022358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53</a:t>
            </a:fld>
            <a:endParaRPr lang="en-GB" dirty="0"/>
          </a:p>
        </p:txBody>
      </p:sp>
    </p:spTree>
    <p:extLst>
      <p:ext uri="{BB962C8B-B14F-4D97-AF65-F5344CB8AC3E}">
        <p14:creationId xmlns:p14="http://schemas.microsoft.com/office/powerpoint/2010/main" val="3249509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6</a:t>
            </a:fld>
            <a:endParaRPr lang="en-GB" dirty="0"/>
          </a:p>
        </p:txBody>
      </p:sp>
    </p:spTree>
    <p:extLst>
      <p:ext uri="{BB962C8B-B14F-4D97-AF65-F5344CB8AC3E}">
        <p14:creationId xmlns:p14="http://schemas.microsoft.com/office/powerpoint/2010/main" val="332914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7</a:t>
            </a:fld>
            <a:endParaRPr lang="en-GB" dirty="0"/>
          </a:p>
        </p:txBody>
      </p:sp>
    </p:spTree>
    <p:extLst>
      <p:ext uri="{BB962C8B-B14F-4D97-AF65-F5344CB8AC3E}">
        <p14:creationId xmlns:p14="http://schemas.microsoft.com/office/powerpoint/2010/main" val="1929189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Constraint </a:t>
            </a:r>
            <a:r>
              <a:rPr lang="en-US" dirty="0" err="1" smtClean="0"/>
              <a:t>kao</a:t>
            </a:r>
            <a:r>
              <a:rPr lang="en-US" baseline="0" dirty="0" smtClean="0"/>
              <a:t> </a:t>
            </a:r>
            <a:r>
              <a:rPr lang="en-US" baseline="0" dirty="0" err="1" smtClean="0"/>
              <a:t>objekat</a:t>
            </a:r>
            <a:r>
              <a:rPr lang="en-US" baseline="0" dirty="0" smtClean="0"/>
              <a:t> </a:t>
            </a:r>
            <a:r>
              <a:rPr lang="en-US" baseline="0" dirty="0" err="1" smtClean="0"/>
              <a:t>sa</a:t>
            </a:r>
            <a:r>
              <a:rPr lang="en-US" baseline="0" dirty="0" smtClean="0"/>
              <a:t> property-</a:t>
            </a:r>
            <a:r>
              <a:rPr lang="en-US" baseline="0" dirty="0" err="1" smtClean="0"/>
              <a:t>jima</a:t>
            </a:r>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9</a:t>
            </a:fld>
            <a:endParaRPr lang="en-GB" dirty="0"/>
          </a:p>
        </p:txBody>
      </p:sp>
    </p:spTree>
    <p:extLst>
      <p:ext uri="{BB962C8B-B14F-4D97-AF65-F5344CB8AC3E}">
        <p14:creationId xmlns:p14="http://schemas.microsoft.com/office/powerpoint/2010/main" val="13543812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10</a:t>
            </a:fld>
            <a:endParaRPr lang="en-GB" dirty="0"/>
          </a:p>
        </p:txBody>
      </p:sp>
    </p:spTree>
    <p:extLst>
      <p:ext uri="{BB962C8B-B14F-4D97-AF65-F5344CB8AC3E}">
        <p14:creationId xmlns:p14="http://schemas.microsoft.com/office/powerpoint/2010/main" val="13026074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59FDB4-792A-4C30-B3CA-9A37EF575B96}" type="slidenum">
              <a:rPr lang="en-GB" smtClean="0"/>
              <a:t>11</a:t>
            </a:fld>
            <a:endParaRPr lang="en-GB" dirty="0"/>
          </a:p>
        </p:txBody>
      </p:sp>
    </p:spTree>
    <p:extLst>
      <p:ext uri="{BB962C8B-B14F-4D97-AF65-F5344CB8AC3E}">
        <p14:creationId xmlns:p14="http://schemas.microsoft.com/office/powerpoint/2010/main" val="833810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8" name="TextBox 19"/>
          <p:cNvSpPr txBox="1"/>
          <p:nvPr/>
        </p:nvSpPr>
        <p:spPr>
          <a:xfrm>
            <a:off x="5876739" y="3275115"/>
            <a:ext cx="438537"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2000" smtClean="0">
                <a:solidFill>
                  <a:schemeClr val="bg1"/>
                </a:solidFill>
              </a:rPr>
              <a:pPr algn="ctr"/>
              <a:t>‹#›</a:t>
            </a:fld>
            <a:endParaRPr lang="en-GB" sz="2000" dirty="0">
              <a:solidFill>
                <a:schemeClr val="bg1"/>
              </a:solidFill>
            </a:endParaRPr>
          </a:p>
        </p:txBody>
      </p:sp>
      <p:sp>
        <p:nvSpPr>
          <p:cNvPr id="9" name="Title 1"/>
          <p:cNvSpPr>
            <a:spLocks noGrp="1"/>
          </p:cNvSpPr>
          <p:nvPr>
            <p:ph type="title" hasCustomPrompt="1"/>
          </p:nvPr>
        </p:nvSpPr>
        <p:spPr>
          <a:xfrm>
            <a:off x="1394460" y="3404110"/>
            <a:ext cx="7254240" cy="1063387"/>
          </a:xfrm>
        </p:spPr>
        <p:txBody>
          <a:bodyPr wrap="square" lIns="0" anchor="b" anchorCtr="0">
            <a:normAutofit/>
          </a:bodyPr>
          <a:lstStyle>
            <a:lvl1pPr marL="0" algn="l" defTabSz="914400" rtl="0" eaLnBrk="1" latinLnBrk="0" hangingPunct="1">
              <a:lnSpc>
                <a:spcPct val="70000"/>
              </a:lnSpc>
              <a:spcBef>
                <a:spcPct val="0"/>
              </a:spcBef>
              <a:buNone/>
              <a:defRPr lang="en-GB" sz="4800" b="1" kern="1200" cap="all" baseline="0" dirty="0">
                <a:solidFill>
                  <a:srgbClr val="000000"/>
                </a:solidFill>
                <a:latin typeface="Arial Narrow" charset="0"/>
                <a:ea typeface="Arial Narrow" charset="0"/>
                <a:cs typeface="Arial Narrow" charset="0"/>
              </a:defRPr>
            </a:lvl1pPr>
          </a:lstStyle>
          <a:p>
            <a:r>
              <a:rPr lang="en-US" dirty="0" smtClean="0"/>
              <a:t>TITLE GOES HERE. It may stretch to two lines.</a:t>
            </a:r>
            <a:endParaRPr lang="en-GB" dirty="0"/>
          </a:p>
        </p:txBody>
      </p:sp>
      <p:sp>
        <p:nvSpPr>
          <p:cNvPr id="11" name="Content Placeholder 2"/>
          <p:cNvSpPr>
            <a:spLocks noGrp="1"/>
          </p:cNvSpPr>
          <p:nvPr>
            <p:ph idx="13" hasCustomPrompt="1"/>
          </p:nvPr>
        </p:nvSpPr>
        <p:spPr>
          <a:xfrm>
            <a:off x="1394460" y="4533900"/>
            <a:ext cx="7254240" cy="1042606"/>
          </a:xfrm>
        </p:spPr>
        <p:txBody>
          <a:bodyPr lIns="0"/>
          <a:lstStyle>
            <a:lvl1pPr marL="342900" marR="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US" sz="2200" b="0" kern="1200" cap="all" baseline="0">
                <a:solidFill>
                  <a:srgbClr val="000000"/>
                </a:solidFill>
                <a:latin typeface="Arial Narrow Bold" panose="020B0706020202030204" pitchFamily="34" charset="0"/>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This is subtitle text it can It can also go to additional lines if necessary. If this goes to multiple lines it looks like this.</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pic>
        <p:nvPicPr>
          <p:cNvPr id="12" name="endava-new-logo.png"/>
          <p:cNvPicPr>
            <a:picLocks noChangeAspect="1"/>
          </p:cNvPicPr>
          <p:nvPr userDrawn="1"/>
        </p:nvPicPr>
        <p:blipFill>
          <a:blip r:embed="rId2">
            <a:extLst/>
          </a:blip>
          <a:stretch>
            <a:fillRect/>
          </a:stretch>
        </p:blipFill>
        <p:spPr>
          <a:xfrm>
            <a:off x="785605" y="1190270"/>
            <a:ext cx="2440870" cy="806337"/>
          </a:xfrm>
          <a:prstGeom prst="rect">
            <a:avLst/>
          </a:prstGeom>
          <a:ln w="12700">
            <a:miter lim="400000"/>
          </a:ln>
        </p:spPr>
      </p:pic>
    </p:spTree>
    <p:extLst>
      <p:ext uri="{BB962C8B-B14F-4D97-AF65-F5344CB8AC3E}">
        <p14:creationId xmlns:p14="http://schemas.microsoft.com/office/powerpoint/2010/main" val="267353256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8" name="TextBox 19"/>
          <p:cNvSpPr txBox="1"/>
          <p:nvPr/>
        </p:nvSpPr>
        <p:spPr>
          <a:xfrm>
            <a:off x="5337995" y="2665515"/>
            <a:ext cx="438537"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2000" smtClean="0">
                <a:solidFill>
                  <a:schemeClr val="bg1"/>
                </a:solidFill>
              </a:rPr>
              <a:pPr algn="ctr"/>
              <a:t>‹#›</a:t>
            </a:fld>
            <a:endParaRPr lang="en-GB" sz="2000" dirty="0">
              <a:solidFill>
                <a:schemeClr val="bg1"/>
              </a:solidFill>
            </a:endParaRPr>
          </a:p>
        </p:txBody>
      </p:sp>
      <p:sp>
        <p:nvSpPr>
          <p:cNvPr id="9" name="Title 1"/>
          <p:cNvSpPr>
            <a:spLocks noGrp="1"/>
          </p:cNvSpPr>
          <p:nvPr>
            <p:ph type="title" hasCustomPrompt="1"/>
          </p:nvPr>
        </p:nvSpPr>
        <p:spPr>
          <a:xfrm>
            <a:off x="806824" y="996707"/>
            <a:ext cx="4186165" cy="660738"/>
          </a:xfrm>
        </p:spPr>
        <p:txBody>
          <a:bodyPr wrap="square" lIns="0" anchor="t" anchorCtr="0">
            <a:normAutofit/>
          </a:bodyPr>
          <a:lstStyle>
            <a:lvl1pPr marL="0" algn="l" defTabSz="914400" rtl="0" eaLnBrk="1" latinLnBrk="0" hangingPunct="1">
              <a:lnSpc>
                <a:spcPct val="70000"/>
              </a:lnSpc>
              <a:spcBef>
                <a:spcPct val="0"/>
              </a:spcBef>
              <a:buNone/>
              <a:defRPr lang="en-GB" sz="4800" b="1" kern="1200" cap="all" baseline="0" dirty="0">
                <a:solidFill>
                  <a:srgbClr val="000000"/>
                </a:solidFill>
                <a:latin typeface="Arial Narrow" charset="0"/>
                <a:ea typeface="Arial Narrow" charset="0"/>
                <a:cs typeface="Arial Narrow" charset="0"/>
              </a:defRPr>
            </a:lvl1pPr>
          </a:lstStyle>
          <a:p>
            <a:r>
              <a:rPr lang="en-US" dirty="0" smtClean="0"/>
              <a:t>AGENDA</a:t>
            </a:r>
            <a:endParaRPr lang="en-GB" dirty="0"/>
          </a:p>
        </p:txBody>
      </p:sp>
      <p:sp>
        <p:nvSpPr>
          <p:cNvPr id="28" name="TextBox 19"/>
          <p:cNvSpPr txBox="1"/>
          <p:nvPr userDrawn="1"/>
        </p:nvSpPr>
        <p:spPr>
          <a:xfrm>
            <a:off x="198454" y="6478399"/>
            <a:ext cx="438537" cy="184666"/>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1200" baseline="0" smtClean="0">
                <a:solidFill>
                  <a:srgbClr val="000000"/>
                </a:solidFill>
                <a:latin typeface="Arial Narrow Bold" panose="020B0706020202030204" pitchFamily="34" charset="0"/>
              </a:rPr>
              <a:pPr algn="ctr"/>
              <a:t>‹#›</a:t>
            </a:fld>
            <a:endParaRPr lang="en-GB" sz="1200" baseline="0" dirty="0">
              <a:solidFill>
                <a:srgbClr val="000000"/>
              </a:solidFill>
              <a:latin typeface="Arial Narrow Bold" panose="020B0706020202030204" pitchFamily="34" charset="0"/>
            </a:endParaRPr>
          </a:p>
        </p:txBody>
      </p:sp>
      <p:sp>
        <p:nvSpPr>
          <p:cNvPr id="29" name="Shape 149"/>
          <p:cNvSpPr/>
          <p:nvPr userDrawn="1"/>
        </p:nvSpPr>
        <p:spPr>
          <a:xfrm>
            <a:off x="334119" y="6274519"/>
            <a:ext cx="11537176" cy="59606"/>
          </a:xfrm>
          <a:prstGeom prst="line">
            <a:avLst/>
          </a:prstGeom>
          <a:ln w="3175" cap="rnd">
            <a:solidFill>
              <a:srgbClr val="A6AAA9"/>
            </a:solidFill>
            <a:custDash>
              <a:ds d="100000" sp="200000"/>
            </a:custDash>
          </a:ln>
        </p:spPr>
        <p:txBody>
          <a:bodyPr lIns="50800" tIns="50800" rIns="50800" bIns="50800" anchor="ctr"/>
          <a:lstStyle/>
          <a:p>
            <a:pPr defTabSz="800100">
              <a:defRPr sz="4600">
                <a:solidFill>
                  <a:srgbClr val="FFFFFF"/>
                </a:solidFill>
                <a:effectLst>
                  <a:outerShdw blurRad="38100" dist="64529" dir="2700000" rotWithShape="0">
                    <a:srgbClr val="000000">
                      <a:alpha val="48275"/>
                    </a:srgbClr>
                  </a:outerShdw>
                </a:effectLst>
                <a:latin typeface="Helvetica Neue Light"/>
                <a:ea typeface="Helvetica Neue Light"/>
                <a:cs typeface="Helvetica Neue Light"/>
                <a:sym typeface="Helvetica Neue Light"/>
              </a:defRPr>
            </a:pPr>
            <a:endParaRPr/>
          </a:p>
        </p:txBody>
      </p:sp>
      <p:sp>
        <p:nvSpPr>
          <p:cNvPr id="15" name="Content Placeholder 2"/>
          <p:cNvSpPr>
            <a:spLocks noGrp="1"/>
          </p:cNvSpPr>
          <p:nvPr>
            <p:ph idx="14" hasCustomPrompt="1"/>
          </p:nvPr>
        </p:nvSpPr>
        <p:spPr>
          <a:xfrm>
            <a:off x="806824" y="2016874"/>
            <a:ext cx="9682333" cy="3934346"/>
          </a:xfrm>
        </p:spPr>
        <p:txBody>
          <a:bodyPr wrap="none" lIns="0">
            <a:noAutofit/>
          </a:bodyPr>
          <a:lstStyle>
            <a:lvl1pPr marL="457200" marR="0" indent="-457200" algn="l" defTabSz="914400" rtl="0" eaLnBrk="1" fontAlgn="auto" latinLnBrk="0" hangingPunct="1">
              <a:lnSpc>
                <a:spcPct val="90000"/>
              </a:lnSpc>
              <a:spcBef>
                <a:spcPts val="1000"/>
              </a:spcBef>
              <a:spcAft>
                <a:spcPts val="0"/>
              </a:spcAft>
              <a:buClr>
                <a:srgbClr val="DE411B"/>
              </a:buClr>
              <a:buSzTx/>
              <a:buFont typeface="Wingdings" panose="05000000000000000000" pitchFamily="2" charset="2"/>
              <a:buChar char="§"/>
              <a:tabLst/>
              <a:defRPr lang="en-US" sz="3300" b="0" kern="1200" cap="all" baseline="0" dirty="0" smtClean="0">
                <a:solidFill>
                  <a:srgbClr val="000000"/>
                </a:solidFill>
                <a:latin typeface="Arial Narrow Bold" panose="020B0706020202030204" pitchFamily="34" charset="0"/>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tabLst/>
              <a:defRPr/>
            </a:pPr>
            <a:r>
              <a:rPr lang="en-US" dirty="0" smtClean="0"/>
              <a:t>First topics on the agenda</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pic>
        <p:nvPicPr>
          <p:cNvPr id="12" name="Picture 11"/>
          <p:cNvPicPr>
            <a:picLocks noChangeAspect="1"/>
          </p:cNvPicPr>
          <p:nvPr userDrawn="1"/>
        </p:nvPicPr>
        <p:blipFill>
          <a:blip r:embed="rId2"/>
          <a:stretch>
            <a:fillRect/>
          </a:stretch>
        </p:blipFill>
        <p:spPr>
          <a:xfrm>
            <a:off x="11058524" y="6445284"/>
            <a:ext cx="812771" cy="268215"/>
          </a:xfrm>
          <a:prstGeom prst="rect">
            <a:avLst/>
          </a:prstGeom>
        </p:spPr>
      </p:pic>
      <p:sp>
        <p:nvSpPr>
          <p:cNvPr id="13" name="Text Placeholder 1"/>
          <p:cNvSpPr txBox="1">
            <a:spLocks/>
          </p:cNvSpPr>
          <p:nvPr userDrawn="1"/>
        </p:nvSpPr>
        <p:spPr>
          <a:xfrm flipH="1">
            <a:off x="806824" y="1708920"/>
            <a:ext cx="10546976" cy="17321"/>
          </a:xfrm>
          <a:prstGeom prst="line">
            <a:avLst/>
          </a:prstGeom>
          <a:ln w="31750" cap="rnd">
            <a:solidFill>
              <a:srgbClr val="000000"/>
            </a:solidFill>
            <a:prstDash val="sysDot"/>
            <a:round/>
          </a:ln>
          <a:extLst>
            <a:ext uri="{C572A759-6A51-4108-AA02-DFA0A04FC94B}">
              <ma14:wrappingTextBoxFlag xmlns:ma14="http://schemas.microsoft.com/office/mac/drawingml/2011/main" val="1"/>
            </a:ext>
          </a:extLst>
        </p:spPr>
        <p:txBody>
          <a:bodyPr lIns="50800" tIns="50800" rIns="50800" bIns="50800" anchor="ctr"/>
          <a:lstStyle>
            <a:lvl1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1pPr>
            <a:lvl2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2pPr>
            <a:lvl3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3pPr>
            <a:lvl4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4pPr>
            <a:lvl5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5pPr>
            <a:lvl6pPr marL="0" marR="0" indent="2413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6pPr>
            <a:lvl7pPr marL="0" marR="0" indent="4699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7pPr>
            <a:lvl8pPr marL="0" marR="0" indent="7112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8pPr>
            <a:lvl9pPr marL="0" marR="0" indent="9525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9pPr>
          </a:lstStyle>
          <a:p>
            <a:pPr hangingPunct="1"/>
            <a:endParaRPr lang="en-US" dirty="0"/>
          </a:p>
        </p:txBody>
      </p:sp>
    </p:spTree>
    <p:extLst>
      <p:ext uri="{BB962C8B-B14F-4D97-AF65-F5344CB8AC3E}">
        <p14:creationId xmlns:p14="http://schemas.microsoft.com/office/powerpoint/2010/main" val="126813888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SLIDE">
    <p:spTree>
      <p:nvGrpSpPr>
        <p:cNvPr id="1" name=""/>
        <p:cNvGrpSpPr/>
        <p:nvPr/>
      </p:nvGrpSpPr>
      <p:grpSpPr>
        <a:xfrm>
          <a:off x="0" y="0"/>
          <a:ext cx="0" cy="0"/>
          <a:chOff x="0" y="0"/>
          <a:chExt cx="0" cy="0"/>
        </a:xfrm>
      </p:grpSpPr>
      <p:sp>
        <p:nvSpPr>
          <p:cNvPr id="8" name="TextBox 19"/>
          <p:cNvSpPr txBox="1"/>
          <p:nvPr/>
        </p:nvSpPr>
        <p:spPr>
          <a:xfrm>
            <a:off x="5876739" y="3275115"/>
            <a:ext cx="438537"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2000" smtClean="0">
                <a:solidFill>
                  <a:schemeClr val="bg1"/>
                </a:solidFill>
              </a:rPr>
              <a:pPr algn="ctr"/>
              <a:t>‹#›</a:t>
            </a:fld>
            <a:endParaRPr lang="en-GB" sz="2000" dirty="0">
              <a:solidFill>
                <a:schemeClr val="bg1"/>
              </a:solidFill>
            </a:endParaRPr>
          </a:p>
        </p:txBody>
      </p:sp>
      <p:sp>
        <p:nvSpPr>
          <p:cNvPr id="20" name="TextBox 19"/>
          <p:cNvSpPr txBox="1"/>
          <p:nvPr userDrawn="1"/>
        </p:nvSpPr>
        <p:spPr>
          <a:xfrm>
            <a:off x="198454" y="6478399"/>
            <a:ext cx="438537" cy="184666"/>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1200" baseline="0" smtClean="0">
                <a:solidFill>
                  <a:srgbClr val="000000"/>
                </a:solidFill>
                <a:latin typeface="Arial Narrow Bold" panose="020B0706020202030204" pitchFamily="34" charset="0"/>
              </a:rPr>
              <a:pPr algn="ctr"/>
              <a:t>‹#›</a:t>
            </a:fld>
            <a:endParaRPr lang="en-GB" sz="1200" baseline="0" dirty="0">
              <a:solidFill>
                <a:srgbClr val="000000"/>
              </a:solidFill>
              <a:latin typeface="Arial Narrow Bold" panose="020B0706020202030204" pitchFamily="34" charset="0"/>
            </a:endParaRPr>
          </a:p>
        </p:txBody>
      </p:sp>
      <p:sp>
        <p:nvSpPr>
          <p:cNvPr id="21" name="Shape 149"/>
          <p:cNvSpPr/>
          <p:nvPr userDrawn="1"/>
        </p:nvSpPr>
        <p:spPr>
          <a:xfrm>
            <a:off x="334119" y="6274519"/>
            <a:ext cx="11537176" cy="59606"/>
          </a:xfrm>
          <a:prstGeom prst="line">
            <a:avLst/>
          </a:prstGeom>
          <a:ln w="3175" cap="rnd">
            <a:solidFill>
              <a:srgbClr val="A6AAA9"/>
            </a:solidFill>
            <a:custDash>
              <a:ds d="100000" sp="200000"/>
            </a:custDash>
          </a:ln>
        </p:spPr>
        <p:txBody>
          <a:bodyPr lIns="50800" tIns="50800" rIns="50800" bIns="50800" anchor="ctr"/>
          <a:lstStyle/>
          <a:p>
            <a:pPr defTabSz="800100">
              <a:defRPr sz="4600">
                <a:solidFill>
                  <a:srgbClr val="FFFFFF"/>
                </a:solidFill>
                <a:effectLst>
                  <a:outerShdw blurRad="38100" dist="64529" dir="2700000" rotWithShape="0">
                    <a:srgbClr val="000000">
                      <a:alpha val="48275"/>
                    </a:srgbClr>
                  </a:outerShdw>
                </a:effectLst>
                <a:latin typeface="Helvetica Neue Light"/>
                <a:ea typeface="Helvetica Neue Light"/>
                <a:cs typeface="Helvetica Neue Light"/>
                <a:sym typeface="Helvetica Neue Light"/>
              </a:defRPr>
            </a:pPr>
            <a:endParaRPr/>
          </a:p>
        </p:txBody>
      </p:sp>
      <p:pic>
        <p:nvPicPr>
          <p:cNvPr id="25" name="Picture 24"/>
          <p:cNvPicPr>
            <a:picLocks noChangeAspect="1"/>
          </p:cNvPicPr>
          <p:nvPr userDrawn="1"/>
        </p:nvPicPr>
        <p:blipFill>
          <a:blip r:embed="rId2"/>
          <a:stretch>
            <a:fillRect/>
          </a:stretch>
        </p:blipFill>
        <p:spPr>
          <a:xfrm>
            <a:off x="11058524" y="6445284"/>
            <a:ext cx="812771" cy="268215"/>
          </a:xfrm>
          <a:prstGeom prst="rect">
            <a:avLst/>
          </a:prstGeom>
        </p:spPr>
      </p:pic>
      <p:sp>
        <p:nvSpPr>
          <p:cNvPr id="17" name="Text Placeholder 1"/>
          <p:cNvSpPr txBox="1">
            <a:spLocks/>
          </p:cNvSpPr>
          <p:nvPr userDrawn="1"/>
        </p:nvSpPr>
        <p:spPr>
          <a:xfrm flipH="1">
            <a:off x="806824" y="1290244"/>
            <a:ext cx="10546976" cy="17321"/>
          </a:xfrm>
          <a:prstGeom prst="line">
            <a:avLst/>
          </a:prstGeom>
          <a:ln w="31750" cap="rnd">
            <a:solidFill>
              <a:srgbClr val="000000"/>
            </a:solidFill>
            <a:prstDash val="sysDot"/>
            <a:round/>
          </a:ln>
          <a:extLst>
            <a:ext uri="{C572A759-6A51-4108-AA02-DFA0A04FC94B}">
              <ma14:wrappingTextBoxFlag xmlns:ma14="http://schemas.microsoft.com/office/mac/drawingml/2011/main" val="1"/>
            </a:ext>
          </a:extLst>
        </p:spPr>
        <p:txBody>
          <a:bodyPr lIns="50800" tIns="50800" rIns="50800" bIns="50800" anchor="ctr"/>
          <a:lstStyle>
            <a:lvl1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1pPr>
            <a:lvl2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2pPr>
            <a:lvl3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3pPr>
            <a:lvl4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4pPr>
            <a:lvl5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5pPr>
            <a:lvl6pPr marL="0" marR="0" indent="2413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6pPr>
            <a:lvl7pPr marL="0" marR="0" indent="4699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7pPr>
            <a:lvl8pPr marL="0" marR="0" indent="7112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8pPr>
            <a:lvl9pPr marL="0" marR="0" indent="9525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9pPr>
          </a:lstStyle>
          <a:p>
            <a:pPr hangingPunct="1"/>
            <a:endParaRPr lang="en-US" dirty="0"/>
          </a:p>
        </p:txBody>
      </p:sp>
      <p:sp>
        <p:nvSpPr>
          <p:cNvPr id="22" name="Title 1"/>
          <p:cNvSpPr>
            <a:spLocks noGrp="1"/>
          </p:cNvSpPr>
          <p:nvPr>
            <p:ph type="title" hasCustomPrompt="1"/>
          </p:nvPr>
        </p:nvSpPr>
        <p:spPr>
          <a:xfrm>
            <a:off x="1210833" y="159908"/>
            <a:ext cx="9831977" cy="1025980"/>
          </a:xfrm>
        </p:spPr>
        <p:txBody>
          <a:bodyPr lIns="0" anchor="b" anchorCtr="1">
            <a:normAutofit/>
          </a:bodyPr>
          <a:lstStyle>
            <a:lvl1pPr marL="0" algn="ctr" defTabSz="914400" rtl="0" eaLnBrk="1" latinLnBrk="0" hangingPunct="1">
              <a:lnSpc>
                <a:spcPct val="70000"/>
              </a:lnSpc>
              <a:spcBef>
                <a:spcPct val="0"/>
              </a:spcBef>
              <a:buNone/>
              <a:defRPr lang="en-GB" sz="3600" b="1" kern="1200" cap="all" baseline="0" dirty="0">
                <a:solidFill>
                  <a:srgbClr val="000000"/>
                </a:solidFill>
                <a:latin typeface="Arial Narrow" charset="0"/>
                <a:ea typeface="Arial Narrow" charset="0"/>
                <a:cs typeface="Arial Narrow" charset="0"/>
              </a:defRPr>
            </a:lvl1pPr>
          </a:lstStyle>
          <a:p>
            <a:r>
              <a:rPr lang="en-US" dirty="0" smtClean="0"/>
              <a:t>Page title</a:t>
            </a:r>
            <a:endParaRPr lang="en-GB" dirty="0"/>
          </a:p>
        </p:txBody>
      </p:sp>
      <p:sp>
        <p:nvSpPr>
          <p:cNvPr id="30" name="Content Placeholder 2"/>
          <p:cNvSpPr>
            <a:spLocks noGrp="1"/>
          </p:cNvSpPr>
          <p:nvPr>
            <p:ph idx="19" hasCustomPrompt="1"/>
          </p:nvPr>
        </p:nvSpPr>
        <p:spPr>
          <a:xfrm>
            <a:off x="1218690" y="1866607"/>
            <a:ext cx="9831977" cy="424732"/>
          </a:xfrm>
        </p:spPr>
        <p:txBody>
          <a:bodyPr lIns="0" anchor="b" anchorCtr="0">
            <a:sp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400" b="1" kern="1200" cap="all" baseline="0" dirty="0" smtClean="0">
                <a:solidFill>
                  <a:srgbClr val="DF411C"/>
                </a:solidFill>
                <a:latin typeface="+mj-lt"/>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Insert text here</a:t>
            </a:r>
          </a:p>
        </p:txBody>
      </p:sp>
      <p:sp>
        <p:nvSpPr>
          <p:cNvPr id="16" name="Content Placeholder 2"/>
          <p:cNvSpPr>
            <a:spLocks noGrp="1"/>
          </p:cNvSpPr>
          <p:nvPr>
            <p:ph idx="22"/>
          </p:nvPr>
        </p:nvSpPr>
        <p:spPr>
          <a:xfrm>
            <a:off x="1218690" y="3360613"/>
            <a:ext cx="9831977" cy="1201232"/>
          </a:xfrm>
        </p:spPr>
        <p:txBody>
          <a:bodyPr lIns="0" anchor="t" anchorCtr="0">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800" b="0" kern="1200" cap="none" baseline="0" dirty="0" smtClean="0">
                <a:solidFill>
                  <a:schemeClr val="tx1"/>
                </a:solidFill>
                <a:latin typeface="+mn-lt"/>
                <a:ea typeface="Arial" charset="0"/>
                <a:cs typeface="Arial" charset="0"/>
              </a:defRPr>
            </a:lvl1pPr>
            <a:lvl2pPr marL="0" indent="0" algn="ctr">
              <a:buFontTx/>
              <a:buNone/>
              <a:defRPr sz="1600">
                <a:solidFill>
                  <a:schemeClr val="tx1"/>
                </a:solidFill>
              </a:defRPr>
            </a:lvl2pPr>
            <a:lvl3pPr marL="914400" indent="0" algn="ctr">
              <a:buClr>
                <a:srgbClr val="81ADB5"/>
              </a:buClr>
              <a:buFontTx/>
              <a:buNone/>
              <a:defRPr sz="1600">
                <a:solidFill>
                  <a:schemeClr val="tx1"/>
                </a:solidFill>
              </a:defRPr>
            </a:lvl3pPr>
            <a:lvl4pPr marL="1600200" indent="-228600" algn="ctr">
              <a:buFont typeface="Calibri" panose="020F0502020204030204" pitchFamily="34" charset="0"/>
              <a:buChar char="-"/>
              <a:defRPr sz="1400">
                <a:solidFill>
                  <a:schemeClr val="tx1"/>
                </a:solidFill>
              </a:defRPr>
            </a:lvl4pPr>
            <a:lvl5pPr algn="ctr">
              <a:defRPr>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10" name="Content Placeholder 2"/>
          <p:cNvSpPr>
            <a:spLocks noGrp="1"/>
          </p:cNvSpPr>
          <p:nvPr>
            <p:ph idx="23" hasCustomPrompt="1"/>
          </p:nvPr>
        </p:nvSpPr>
        <p:spPr>
          <a:xfrm>
            <a:off x="1218690" y="2595507"/>
            <a:ext cx="9831977" cy="424732"/>
          </a:xfrm>
        </p:spPr>
        <p:txBody>
          <a:bodyPr lIns="0" anchor="b" anchorCtr="0">
            <a:sp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400" b="1" kern="1200" cap="all" baseline="0" dirty="0" smtClean="0">
                <a:solidFill>
                  <a:schemeClr val="tx1"/>
                </a:solidFill>
                <a:latin typeface="+mj-lt"/>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Insert text here</a:t>
            </a:r>
          </a:p>
        </p:txBody>
      </p:sp>
    </p:spTree>
    <p:extLst>
      <p:ext uri="{BB962C8B-B14F-4D97-AF65-F5344CB8AC3E}">
        <p14:creationId xmlns:p14="http://schemas.microsoft.com/office/powerpoint/2010/main" val="79270700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LIDE-RIGHT">
    <p:spTree>
      <p:nvGrpSpPr>
        <p:cNvPr id="1" name=""/>
        <p:cNvGrpSpPr/>
        <p:nvPr/>
      </p:nvGrpSpPr>
      <p:grpSpPr>
        <a:xfrm>
          <a:off x="0" y="0"/>
          <a:ext cx="0" cy="0"/>
          <a:chOff x="0" y="0"/>
          <a:chExt cx="0" cy="0"/>
        </a:xfrm>
      </p:grpSpPr>
      <p:sp>
        <p:nvSpPr>
          <p:cNvPr id="16" name="Content Placeholder 2"/>
          <p:cNvSpPr>
            <a:spLocks noGrp="1"/>
          </p:cNvSpPr>
          <p:nvPr>
            <p:ph idx="13"/>
          </p:nvPr>
        </p:nvSpPr>
        <p:spPr>
          <a:xfrm>
            <a:off x="4952246" y="3054273"/>
            <a:ext cx="6401554" cy="3021340"/>
          </a:xfrm>
        </p:spPr>
        <p:txBody>
          <a:bodyPr lIns="0">
            <a:spAutoFit/>
          </a:bodyPr>
          <a:lstStyle>
            <a:lvl1pPr marL="0" marR="0" indent="0" algn="r" defTabSz="914400" rtl="0" eaLnBrk="1" fontAlgn="auto" latinLnBrk="0" hangingPunct="1">
              <a:lnSpc>
                <a:spcPct val="100000"/>
              </a:lnSpc>
              <a:spcBef>
                <a:spcPts val="1000"/>
              </a:spcBef>
              <a:spcAft>
                <a:spcPts val="0"/>
              </a:spcAft>
              <a:buClrTx/>
              <a:buSzTx/>
              <a:buFont typeface="Arial" panose="020B0604020202020204" pitchFamily="34" charset="0"/>
              <a:buNone/>
              <a:tabLst/>
              <a:defRPr lang="en-US" sz="1600" b="0" kern="1200" cap="none" baseline="0" dirty="0" smtClean="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0" indent="0" algn="r">
              <a:buFontTx/>
              <a:buNone/>
              <a:defRPr sz="1600">
                <a:solidFill>
                  <a:schemeClr val="tx1"/>
                </a:solidFill>
              </a:defRPr>
            </a:lvl2pPr>
            <a:lvl3pPr marL="914400" indent="0" algn="r">
              <a:buClr>
                <a:srgbClr val="81ADB5"/>
              </a:buClr>
              <a:buFontTx/>
              <a:buNone/>
              <a:defRPr sz="1600">
                <a:solidFill>
                  <a:schemeClr val="tx1"/>
                </a:solidFill>
              </a:defRPr>
            </a:lvl3pPr>
            <a:lvl4pPr marL="1371600" indent="0" algn="r">
              <a:buFontTx/>
              <a:buNone/>
              <a:defRPr sz="1500">
                <a:solidFill>
                  <a:schemeClr val="tx1"/>
                </a:solidFill>
              </a:defRPr>
            </a:lvl4pPr>
            <a:lvl5pPr marL="1828800" indent="0" algn="r">
              <a:buFontTx/>
              <a:buNone/>
              <a:defRPr>
                <a:solidFill>
                  <a:schemeClr val="tx1"/>
                </a:solidFill>
              </a:defRPr>
            </a:lvl5pPr>
            <a:lvl6pPr algn="r">
              <a:defRPr sz="1200"/>
            </a:lvl6pPr>
            <a:lvl8pPr algn="r">
              <a:defRPr sz="1200"/>
            </a:lvl8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8" name="TextBox 19"/>
          <p:cNvSpPr txBox="1"/>
          <p:nvPr/>
        </p:nvSpPr>
        <p:spPr>
          <a:xfrm>
            <a:off x="5876739" y="3275115"/>
            <a:ext cx="438537"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2000" smtClean="0">
                <a:solidFill>
                  <a:schemeClr val="bg1"/>
                </a:solidFill>
              </a:rPr>
              <a:pPr algn="ctr"/>
              <a:t>‹#›</a:t>
            </a:fld>
            <a:endParaRPr lang="en-GB" sz="2000" dirty="0">
              <a:solidFill>
                <a:schemeClr val="bg1"/>
              </a:solidFill>
            </a:endParaRPr>
          </a:p>
        </p:txBody>
      </p:sp>
      <p:sp>
        <p:nvSpPr>
          <p:cNvPr id="15" name="TextBox 19"/>
          <p:cNvSpPr txBox="1"/>
          <p:nvPr userDrawn="1"/>
        </p:nvSpPr>
        <p:spPr>
          <a:xfrm>
            <a:off x="5876739" y="3275115"/>
            <a:ext cx="438537"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2000" smtClean="0">
                <a:solidFill>
                  <a:schemeClr val="bg1"/>
                </a:solidFill>
              </a:rPr>
              <a:pPr algn="ctr"/>
              <a:t>‹#›</a:t>
            </a:fld>
            <a:endParaRPr lang="en-GB" sz="2000" dirty="0">
              <a:solidFill>
                <a:schemeClr val="bg1"/>
              </a:solidFill>
            </a:endParaRPr>
          </a:p>
        </p:txBody>
      </p:sp>
      <p:sp>
        <p:nvSpPr>
          <p:cNvPr id="11" name="Content Placeholder 2"/>
          <p:cNvSpPr>
            <a:spLocks noGrp="1"/>
          </p:cNvSpPr>
          <p:nvPr>
            <p:ph idx="14"/>
          </p:nvPr>
        </p:nvSpPr>
        <p:spPr>
          <a:xfrm>
            <a:off x="806824" y="2414294"/>
            <a:ext cx="3801390" cy="2661312"/>
          </a:xfrm>
        </p:spPr>
        <p:txBody>
          <a:bodyPr lIns="0"/>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200" b="0" kern="1200" cap="all" baseline="0" dirty="0" smtClean="0">
                <a:solidFill>
                  <a:srgbClr val="000000"/>
                </a:solidFill>
                <a:latin typeface="Arial Narrow Bold" panose="020B0706020202030204" pitchFamily="34" charset="0"/>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mtClean="0"/>
              <a:t>Click to edit Master text styles</a:t>
            </a:r>
          </a:p>
          <a:p>
            <a:pPr marL="0" marR="0" lvl="1"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mtClean="0"/>
              <a:t>Second level</a:t>
            </a:r>
          </a:p>
          <a:p>
            <a:pPr marL="0" marR="0" lvl="2"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mtClean="0"/>
              <a:t>Third level</a:t>
            </a:r>
          </a:p>
          <a:p>
            <a:pPr marL="0" marR="0" lvl="3"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mtClean="0"/>
              <a:t>Fourth level</a:t>
            </a:r>
          </a:p>
          <a:p>
            <a:pPr marL="0" marR="0" lvl="4"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mtClean="0"/>
              <a:t>Fifth level</a:t>
            </a:r>
            <a:endParaRPr lang="en-US" dirty="0" smtClean="0"/>
          </a:p>
        </p:txBody>
      </p:sp>
      <p:sp>
        <p:nvSpPr>
          <p:cNvPr id="13" name="TextBox 19"/>
          <p:cNvSpPr txBox="1"/>
          <p:nvPr userDrawn="1"/>
        </p:nvSpPr>
        <p:spPr>
          <a:xfrm>
            <a:off x="198454" y="6478399"/>
            <a:ext cx="438537" cy="184666"/>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1200" baseline="0" smtClean="0">
                <a:solidFill>
                  <a:srgbClr val="000000"/>
                </a:solidFill>
                <a:latin typeface="Arial Narrow Bold" panose="020B0706020202030204" pitchFamily="34" charset="0"/>
              </a:rPr>
              <a:pPr algn="ctr"/>
              <a:t>‹#›</a:t>
            </a:fld>
            <a:endParaRPr lang="en-GB" sz="1200" baseline="0" dirty="0">
              <a:solidFill>
                <a:srgbClr val="000000"/>
              </a:solidFill>
              <a:latin typeface="Arial Narrow Bold" panose="020B0706020202030204" pitchFamily="34" charset="0"/>
            </a:endParaRPr>
          </a:p>
        </p:txBody>
      </p:sp>
      <p:sp>
        <p:nvSpPr>
          <p:cNvPr id="14" name="Shape 149"/>
          <p:cNvSpPr/>
          <p:nvPr userDrawn="1"/>
        </p:nvSpPr>
        <p:spPr>
          <a:xfrm>
            <a:off x="334119" y="6274519"/>
            <a:ext cx="11537176" cy="59606"/>
          </a:xfrm>
          <a:prstGeom prst="line">
            <a:avLst/>
          </a:prstGeom>
          <a:ln w="3175" cap="rnd">
            <a:solidFill>
              <a:srgbClr val="A6AAA9"/>
            </a:solidFill>
            <a:custDash>
              <a:ds d="100000" sp="200000"/>
            </a:custDash>
          </a:ln>
        </p:spPr>
        <p:txBody>
          <a:bodyPr lIns="50800" tIns="50800" rIns="50800" bIns="50800" anchor="ctr"/>
          <a:lstStyle/>
          <a:p>
            <a:pPr defTabSz="800100">
              <a:defRPr sz="4600">
                <a:solidFill>
                  <a:srgbClr val="FFFFFF"/>
                </a:solidFill>
                <a:effectLst>
                  <a:outerShdw blurRad="38100" dist="64529" dir="2700000" rotWithShape="0">
                    <a:srgbClr val="000000">
                      <a:alpha val="48275"/>
                    </a:srgbClr>
                  </a:outerShdw>
                </a:effectLst>
                <a:latin typeface="Helvetica Neue Light"/>
                <a:ea typeface="Helvetica Neue Light"/>
                <a:cs typeface="Helvetica Neue Light"/>
                <a:sym typeface="Helvetica Neue Light"/>
              </a:defRPr>
            </a:pPr>
            <a:endParaRPr/>
          </a:p>
        </p:txBody>
      </p:sp>
      <p:pic>
        <p:nvPicPr>
          <p:cNvPr id="17" name="Picture 16"/>
          <p:cNvPicPr>
            <a:picLocks noChangeAspect="1"/>
          </p:cNvPicPr>
          <p:nvPr userDrawn="1"/>
        </p:nvPicPr>
        <p:blipFill>
          <a:blip r:embed="rId2"/>
          <a:stretch>
            <a:fillRect/>
          </a:stretch>
        </p:blipFill>
        <p:spPr>
          <a:xfrm>
            <a:off x="11058524" y="6445284"/>
            <a:ext cx="812771" cy="268215"/>
          </a:xfrm>
          <a:prstGeom prst="rect">
            <a:avLst/>
          </a:prstGeom>
        </p:spPr>
      </p:pic>
      <p:sp>
        <p:nvSpPr>
          <p:cNvPr id="12" name="Content Placeholder 2"/>
          <p:cNvSpPr>
            <a:spLocks noGrp="1"/>
          </p:cNvSpPr>
          <p:nvPr>
            <p:ph idx="15" hasCustomPrompt="1"/>
          </p:nvPr>
        </p:nvSpPr>
        <p:spPr>
          <a:xfrm>
            <a:off x="4952246" y="2629541"/>
            <a:ext cx="6401554" cy="424732"/>
          </a:xfrm>
        </p:spPr>
        <p:txBody>
          <a:bodyPr lIns="0" anchor="b" anchorCtr="0">
            <a:spAutoFit/>
          </a:bodyPr>
          <a:lstStyle>
            <a:lvl1pPr marL="0" marR="0" indent="0" algn="r" defTabSz="914400" rtl="0" eaLnBrk="1" fontAlgn="auto" latinLnBrk="0" hangingPunct="1">
              <a:lnSpc>
                <a:spcPct val="80000"/>
              </a:lnSpc>
              <a:spcBef>
                <a:spcPts val="1000"/>
              </a:spcBef>
              <a:spcAft>
                <a:spcPts val="0"/>
              </a:spcAft>
              <a:buClrTx/>
              <a:buSzTx/>
              <a:buFont typeface="Arial" panose="020B0604020202020204" pitchFamily="34" charset="0"/>
              <a:buNone/>
              <a:tabLst/>
              <a:defRPr lang="en-US" sz="2400" b="1" kern="1200" cap="all" baseline="0" dirty="0" smtClean="0">
                <a:solidFill>
                  <a:srgbClr val="DF411C"/>
                </a:solidFill>
                <a:latin typeface="+mj-lt"/>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Insert text here</a:t>
            </a:r>
          </a:p>
        </p:txBody>
      </p:sp>
      <p:sp>
        <p:nvSpPr>
          <p:cNvPr id="20" name="Text Placeholder 1"/>
          <p:cNvSpPr txBox="1">
            <a:spLocks/>
          </p:cNvSpPr>
          <p:nvPr userDrawn="1"/>
        </p:nvSpPr>
        <p:spPr>
          <a:xfrm flipH="1">
            <a:off x="806824" y="1290244"/>
            <a:ext cx="10546976" cy="17321"/>
          </a:xfrm>
          <a:prstGeom prst="line">
            <a:avLst/>
          </a:prstGeom>
          <a:ln w="31750" cap="rnd">
            <a:solidFill>
              <a:srgbClr val="000000"/>
            </a:solidFill>
            <a:prstDash val="sysDot"/>
            <a:round/>
          </a:ln>
          <a:extLst>
            <a:ext uri="{C572A759-6A51-4108-AA02-DFA0A04FC94B}">
              <ma14:wrappingTextBoxFlag xmlns:ma14="http://schemas.microsoft.com/office/mac/drawingml/2011/main" val="1"/>
            </a:ext>
          </a:extLst>
        </p:spPr>
        <p:txBody>
          <a:bodyPr lIns="50800" tIns="50800" rIns="50800" bIns="50800" anchor="ctr"/>
          <a:lstStyle>
            <a:lvl1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1pPr>
            <a:lvl2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2pPr>
            <a:lvl3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3pPr>
            <a:lvl4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4pPr>
            <a:lvl5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5pPr>
            <a:lvl6pPr marL="0" marR="0" indent="2413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6pPr>
            <a:lvl7pPr marL="0" marR="0" indent="4699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7pPr>
            <a:lvl8pPr marL="0" marR="0" indent="7112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8pPr>
            <a:lvl9pPr marL="0" marR="0" indent="9525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9pPr>
          </a:lstStyle>
          <a:p>
            <a:pPr hangingPunct="1"/>
            <a:endParaRPr lang="en-US" dirty="0"/>
          </a:p>
        </p:txBody>
      </p:sp>
      <p:sp>
        <p:nvSpPr>
          <p:cNvPr id="21" name="Title 1"/>
          <p:cNvSpPr>
            <a:spLocks noGrp="1"/>
          </p:cNvSpPr>
          <p:nvPr>
            <p:ph type="title" hasCustomPrompt="1"/>
          </p:nvPr>
        </p:nvSpPr>
        <p:spPr>
          <a:xfrm>
            <a:off x="1210833" y="159908"/>
            <a:ext cx="9831977" cy="1025980"/>
          </a:xfrm>
        </p:spPr>
        <p:txBody>
          <a:bodyPr lIns="0" anchor="b" anchorCtr="1">
            <a:normAutofit/>
          </a:bodyPr>
          <a:lstStyle>
            <a:lvl1pPr marL="0" algn="ctr" defTabSz="914400" rtl="0" eaLnBrk="1" latinLnBrk="0" hangingPunct="1">
              <a:lnSpc>
                <a:spcPct val="70000"/>
              </a:lnSpc>
              <a:spcBef>
                <a:spcPct val="0"/>
              </a:spcBef>
              <a:buNone/>
              <a:defRPr lang="en-GB" sz="3600" b="1" kern="1200" cap="all" baseline="0" dirty="0">
                <a:solidFill>
                  <a:srgbClr val="000000"/>
                </a:solidFill>
                <a:latin typeface="Arial Narrow" charset="0"/>
                <a:ea typeface="Arial Narrow" charset="0"/>
                <a:cs typeface="Arial Narrow" charset="0"/>
              </a:defRPr>
            </a:lvl1pPr>
          </a:lstStyle>
          <a:p>
            <a:r>
              <a:rPr lang="en-US" dirty="0" smtClean="0"/>
              <a:t>Page title</a:t>
            </a:r>
            <a:endParaRPr lang="en-GB" dirty="0"/>
          </a:p>
        </p:txBody>
      </p:sp>
    </p:spTree>
    <p:extLst>
      <p:ext uri="{BB962C8B-B14F-4D97-AF65-F5344CB8AC3E}">
        <p14:creationId xmlns:p14="http://schemas.microsoft.com/office/powerpoint/2010/main" val="301577541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SLIDE-LEFT">
    <p:spTree>
      <p:nvGrpSpPr>
        <p:cNvPr id="1" name=""/>
        <p:cNvGrpSpPr/>
        <p:nvPr/>
      </p:nvGrpSpPr>
      <p:grpSpPr>
        <a:xfrm>
          <a:off x="0" y="0"/>
          <a:ext cx="0" cy="0"/>
          <a:chOff x="0" y="0"/>
          <a:chExt cx="0" cy="0"/>
        </a:xfrm>
      </p:grpSpPr>
      <p:sp>
        <p:nvSpPr>
          <p:cNvPr id="8" name="TextBox 19"/>
          <p:cNvSpPr txBox="1"/>
          <p:nvPr/>
        </p:nvSpPr>
        <p:spPr>
          <a:xfrm>
            <a:off x="5876739" y="3275115"/>
            <a:ext cx="438537"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2000" smtClean="0">
                <a:solidFill>
                  <a:schemeClr val="bg1"/>
                </a:solidFill>
              </a:rPr>
              <a:pPr algn="ctr"/>
              <a:t>‹#›</a:t>
            </a:fld>
            <a:endParaRPr lang="en-GB" sz="2000" dirty="0">
              <a:solidFill>
                <a:schemeClr val="bg1"/>
              </a:solidFill>
            </a:endParaRPr>
          </a:p>
        </p:txBody>
      </p:sp>
      <p:sp>
        <p:nvSpPr>
          <p:cNvPr id="15" name="TextBox 19"/>
          <p:cNvSpPr txBox="1"/>
          <p:nvPr userDrawn="1"/>
        </p:nvSpPr>
        <p:spPr>
          <a:xfrm>
            <a:off x="5876739" y="3275115"/>
            <a:ext cx="438537"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2000" smtClean="0">
                <a:solidFill>
                  <a:schemeClr val="bg1"/>
                </a:solidFill>
              </a:rPr>
              <a:pPr algn="ctr"/>
              <a:t>‹#›</a:t>
            </a:fld>
            <a:endParaRPr lang="en-GB" sz="2000" dirty="0">
              <a:solidFill>
                <a:schemeClr val="bg1"/>
              </a:solidFill>
            </a:endParaRPr>
          </a:p>
        </p:txBody>
      </p:sp>
      <p:sp>
        <p:nvSpPr>
          <p:cNvPr id="18" name="Text Placeholder 1"/>
          <p:cNvSpPr txBox="1">
            <a:spLocks/>
          </p:cNvSpPr>
          <p:nvPr userDrawn="1"/>
        </p:nvSpPr>
        <p:spPr>
          <a:xfrm flipH="1">
            <a:off x="806824" y="1290244"/>
            <a:ext cx="10546976" cy="17321"/>
          </a:xfrm>
          <a:prstGeom prst="line">
            <a:avLst/>
          </a:prstGeom>
          <a:ln w="31750" cap="rnd">
            <a:solidFill>
              <a:srgbClr val="000000"/>
            </a:solidFill>
            <a:prstDash val="sysDot"/>
            <a:round/>
          </a:ln>
          <a:extLst>
            <a:ext uri="{C572A759-6A51-4108-AA02-DFA0A04FC94B}">
              <ma14:wrappingTextBoxFlag xmlns:ma14="http://schemas.microsoft.com/office/mac/drawingml/2011/main" val="1"/>
            </a:ext>
          </a:extLst>
        </p:spPr>
        <p:txBody>
          <a:bodyPr lIns="50800" tIns="50800" rIns="50800" bIns="50800" anchor="ctr"/>
          <a:lstStyle>
            <a:lvl1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1pPr>
            <a:lvl2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2pPr>
            <a:lvl3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3pPr>
            <a:lvl4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4pPr>
            <a:lvl5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5pPr>
            <a:lvl6pPr marL="0" marR="0" indent="2413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6pPr>
            <a:lvl7pPr marL="0" marR="0" indent="4699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7pPr>
            <a:lvl8pPr marL="0" marR="0" indent="7112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8pPr>
            <a:lvl9pPr marL="0" marR="0" indent="9525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9pPr>
          </a:lstStyle>
          <a:p>
            <a:pPr hangingPunct="1"/>
            <a:endParaRPr lang="en-US" dirty="0"/>
          </a:p>
        </p:txBody>
      </p:sp>
      <p:sp>
        <p:nvSpPr>
          <p:cNvPr id="24" name="Title 1"/>
          <p:cNvSpPr>
            <a:spLocks noGrp="1"/>
          </p:cNvSpPr>
          <p:nvPr>
            <p:ph type="title" hasCustomPrompt="1"/>
          </p:nvPr>
        </p:nvSpPr>
        <p:spPr>
          <a:xfrm>
            <a:off x="1210833" y="159908"/>
            <a:ext cx="9831977" cy="1025980"/>
          </a:xfrm>
        </p:spPr>
        <p:txBody>
          <a:bodyPr lIns="0" anchor="b" anchorCtr="1">
            <a:normAutofit/>
          </a:bodyPr>
          <a:lstStyle>
            <a:lvl1pPr marL="0" algn="ctr" defTabSz="914400" rtl="0" eaLnBrk="1" latinLnBrk="0" hangingPunct="1">
              <a:lnSpc>
                <a:spcPct val="70000"/>
              </a:lnSpc>
              <a:spcBef>
                <a:spcPct val="0"/>
              </a:spcBef>
              <a:buNone/>
              <a:defRPr lang="en-GB" sz="3600" b="1" kern="1200" cap="all" baseline="0" dirty="0">
                <a:solidFill>
                  <a:srgbClr val="000000"/>
                </a:solidFill>
                <a:latin typeface="Arial Narrow" charset="0"/>
                <a:ea typeface="Arial Narrow" charset="0"/>
                <a:cs typeface="Arial Narrow" charset="0"/>
              </a:defRPr>
            </a:lvl1pPr>
          </a:lstStyle>
          <a:p>
            <a:r>
              <a:rPr lang="en-US" dirty="0" smtClean="0"/>
              <a:t>SECTION TITLE</a:t>
            </a:r>
            <a:br>
              <a:rPr lang="en-US" dirty="0" smtClean="0"/>
            </a:br>
            <a:r>
              <a:rPr lang="en-US" dirty="0" smtClean="0"/>
              <a:t>and possibly second row</a:t>
            </a:r>
            <a:endParaRPr lang="en-GB" dirty="0"/>
          </a:p>
        </p:txBody>
      </p:sp>
      <p:sp>
        <p:nvSpPr>
          <p:cNvPr id="11" name="Content Placeholder 2"/>
          <p:cNvSpPr>
            <a:spLocks noGrp="1"/>
          </p:cNvSpPr>
          <p:nvPr>
            <p:ph idx="14"/>
          </p:nvPr>
        </p:nvSpPr>
        <p:spPr>
          <a:xfrm>
            <a:off x="7552410" y="2414294"/>
            <a:ext cx="3801390" cy="2661312"/>
          </a:xfrm>
        </p:spPr>
        <p:txBody>
          <a:bodyPr lIns="0"/>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200" b="0" kern="1200" cap="all" baseline="0" dirty="0" smtClean="0">
                <a:solidFill>
                  <a:srgbClr val="000000"/>
                </a:solidFill>
                <a:latin typeface="Arial Narrow Bold" panose="020B0706020202030204" pitchFamily="34" charset="0"/>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mtClean="0"/>
              <a:t>Click to edit Master text styles</a:t>
            </a:r>
          </a:p>
          <a:p>
            <a:pPr marL="0" marR="0" lvl="1"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mtClean="0"/>
              <a:t>Second level</a:t>
            </a:r>
          </a:p>
          <a:p>
            <a:pPr marL="0" marR="0" lvl="2"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mtClean="0"/>
              <a:t>Third level</a:t>
            </a:r>
          </a:p>
          <a:p>
            <a:pPr marL="0" marR="0" lvl="3"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mtClean="0"/>
              <a:t>Fourth level</a:t>
            </a:r>
          </a:p>
          <a:p>
            <a:pPr marL="0" marR="0" lvl="4"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mtClean="0"/>
              <a:t>Fifth level</a:t>
            </a:r>
            <a:endParaRPr lang="en-US" dirty="0" smtClean="0"/>
          </a:p>
        </p:txBody>
      </p:sp>
      <p:sp>
        <p:nvSpPr>
          <p:cNvPr id="13" name="TextBox 19"/>
          <p:cNvSpPr txBox="1"/>
          <p:nvPr userDrawn="1"/>
        </p:nvSpPr>
        <p:spPr>
          <a:xfrm>
            <a:off x="198454" y="6478399"/>
            <a:ext cx="438537" cy="184666"/>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1200" baseline="0" smtClean="0">
                <a:solidFill>
                  <a:srgbClr val="000000"/>
                </a:solidFill>
                <a:latin typeface="Arial Narrow Bold" panose="020B0706020202030204" pitchFamily="34" charset="0"/>
              </a:rPr>
              <a:pPr algn="ctr"/>
              <a:t>‹#›</a:t>
            </a:fld>
            <a:endParaRPr lang="en-GB" sz="1200" baseline="0" dirty="0">
              <a:solidFill>
                <a:srgbClr val="000000"/>
              </a:solidFill>
              <a:latin typeface="Arial Narrow Bold" panose="020B0706020202030204" pitchFamily="34" charset="0"/>
            </a:endParaRPr>
          </a:p>
        </p:txBody>
      </p:sp>
      <p:sp>
        <p:nvSpPr>
          <p:cNvPr id="14" name="Shape 149"/>
          <p:cNvSpPr/>
          <p:nvPr userDrawn="1"/>
        </p:nvSpPr>
        <p:spPr>
          <a:xfrm>
            <a:off x="334119" y="6274519"/>
            <a:ext cx="11537176" cy="59606"/>
          </a:xfrm>
          <a:prstGeom prst="line">
            <a:avLst/>
          </a:prstGeom>
          <a:ln w="3175" cap="rnd">
            <a:solidFill>
              <a:srgbClr val="A6AAA9"/>
            </a:solidFill>
            <a:custDash>
              <a:ds d="100000" sp="200000"/>
            </a:custDash>
          </a:ln>
        </p:spPr>
        <p:txBody>
          <a:bodyPr lIns="50800" tIns="50800" rIns="50800" bIns="50800" anchor="ctr"/>
          <a:lstStyle/>
          <a:p>
            <a:pPr defTabSz="800100">
              <a:defRPr sz="4600">
                <a:solidFill>
                  <a:srgbClr val="FFFFFF"/>
                </a:solidFill>
                <a:effectLst>
                  <a:outerShdw blurRad="38100" dist="64529" dir="2700000" rotWithShape="0">
                    <a:srgbClr val="000000">
                      <a:alpha val="48275"/>
                    </a:srgbClr>
                  </a:outerShdw>
                </a:effectLst>
                <a:latin typeface="Helvetica Neue Light"/>
                <a:ea typeface="Helvetica Neue Light"/>
                <a:cs typeface="Helvetica Neue Light"/>
                <a:sym typeface="Helvetica Neue Light"/>
              </a:defRPr>
            </a:pPr>
            <a:endParaRPr/>
          </a:p>
        </p:txBody>
      </p:sp>
      <p:pic>
        <p:nvPicPr>
          <p:cNvPr id="17" name="Picture 16"/>
          <p:cNvPicPr>
            <a:picLocks noChangeAspect="1"/>
          </p:cNvPicPr>
          <p:nvPr userDrawn="1"/>
        </p:nvPicPr>
        <p:blipFill>
          <a:blip r:embed="rId2"/>
          <a:stretch>
            <a:fillRect/>
          </a:stretch>
        </p:blipFill>
        <p:spPr>
          <a:xfrm>
            <a:off x="11058524" y="6445284"/>
            <a:ext cx="812771" cy="268215"/>
          </a:xfrm>
          <a:prstGeom prst="rect">
            <a:avLst/>
          </a:prstGeom>
        </p:spPr>
      </p:pic>
      <p:sp>
        <p:nvSpPr>
          <p:cNvPr id="12" name="Content Placeholder 2"/>
          <p:cNvSpPr>
            <a:spLocks noGrp="1"/>
          </p:cNvSpPr>
          <p:nvPr>
            <p:ph idx="15" hasCustomPrompt="1"/>
          </p:nvPr>
        </p:nvSpPr>
        <p:spPr>
          <a:xfrm>
            <a:off x="806824" y="2603655"/>
            <a:ext cx="6401554" cy="424732"/>
          </a:xfrm>
        </p:spPr>
        <p:txBody>
          <a:bodyPr lIns="0" anchor="b" anchorCtr="0">
            <a:spAutoFit/>
          </a:bodyPr>
          <a:lstStyle>
            <a:lvl1pPr marL="0" marR="0" indent="0" algn="l" defTabSz="914400" rtl="0" eaLnBrk="1" fontAlgn="auto" latinLnBrk="0" hangingPunct="1">
              <a:lnSpc>
                <a:spcPct val="80000"/>
              </a:lnSpc>
              <a:spcBef>
                <a:spcPts val="1000"/>
              </a:spcBef>
              <a:spcAft>
                <a:spcPts val="0"/>
              </a:spcAft>
              <a:buClrTx/>
              <a:buSzTx/>
              <a:buFont typeface="Arial" panose="020B0604020202020204" pitchFamily="34" charset="0"/>
              <a:buNone/>
              <a:tabLst/>
              <a:defRPr lang="en-US" sz="2400" b="1" kern="1200" cap="all" baseline="0" dirty="0" smtClean="0">
                <a:solidFill>
                  <a:srgbClr val="DF411C"/>
                </a:solidFill>
                <a:latin typeface="+mj-lt"/>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Insert text here</a:t>
            </a:r>
          </a:p>
        </p:txBody>
      </p:sp>
      <p:sp>
        <p:nvSpPr>
          <p:cNvPr id="20" name="Content Placeholder 2"/>
          <p:cNvSpPr>
            <a:spLocks noGrp="1"/>
          </p:cNvSpPr>
          <p:nvPr>
            <p:ph idx="13" hasCustomPrompt="1"/>
          </p:nvPr>
        </p:nvSpPr>
        <p:spPr>
          <a:xfrm>
            <a:off x="806824" y="3028387"/>
            <a:ext cx="6401554" cy="1347548"/>
          </a:xfrm>
        </p:spPr>
        <p:txBody>
          <a:bodyPr wrap="square" lIns="0" tIns="0" rIns="0" bIns="0">
            <a:spAutoFit/>
          </a:bodyPr>
          <a:lstStyle>
            <a:lvl1pPr marL="0" marR="0" indent="0" algn="l" defTabSz="914400" rtl="0" eaLnBrk="1" fontAlgn="auto" latinLnBrk="0" hangingPunct="1">
              <a:lnSpc>
                <a:spcPct val="100000"/>
              </a:lnSpc>
              <a:spcBef>
                <a:spcPts val="1000"/>
              </a:spcBef>
              <a:spcAft>
                <a:spcPts val="0"/>
              </a:spcAft>
              <a:buClrTx/>
              <a:buSzTx/>
              <a:buFontTx/>
              <a:buNone/>
              <a:tabLst/>
              <a:defRPr lang="en-US" sz="1600" b="0" kern="1200" cap="none" baseline="0" dirty="0" smtClean="0">
                <a:solidFill>
                  <a:schemeClr val="tx1"/>
                </a:solidFill>
                <a:latin typeface="Arial" panose="020B0604020202020204" pitchFamily="34" charset="0"/>
                <a:ea typeface="Arial" panose="020B0604020202020204" pitchFamily="34" charset="0"/>
                <a:cs typeface="Arial" panose="020B0604020202020204" pitchFamily="34" charset="0"/>
              </a:defRPr>
            </a:lvl1pPr>
            <a:lvl2pPr marL="285750" indent="-285750" algn="l">
              <a:buFont typeface="Wingdings" panose="05000000000000000000" pitchFamily="2" charset="2"/>
              <a:buChar char="§"/>
              <a:defRPr sz="1600">
                <a:solidFill>
                  <a:schemeClr val="tx1"/>
                </a:solidFill>
              </a:defRPr>
            </a:lvl2pPr>
            <a:lvl3pPr marL="914400" indent="0" algn="l">
              <a:buClr>
                <a:srgbClr val="81ADB5"/>
              </a:buClr>
              <a:buFontTx/>
              <a:buNone/>
              <a:defRPr sz="1600">
                <a:solidFill>
                  <a:schemeClr val="tx1"/>
                </a:solidFill>
              </a:defRPr>
            </a:lvl3pPr>
            <a:lvl4pPr marL="1371600" indent="0" algn="l">
              <a:buFontTx/>
              <a:buNone/>
              <a:defRPr sz="1500">
                <a:solidFill>
                  <a:schemeClr val="tx1"/>
                </a:solidFill>
              </a:defRPr>
            </a:lvl4pPr>
            <a:lvl5pPr marL="1828800" indent="0" algn="l">
              <a:buFontTx/>
              <a:buNone/>
              <a:defRPr>
                <a:solidFill>
                  <a:schemeClr val="tx1"/>
                </a:solidFill>
              </a:defRPr>
            </a:lvl5pPr>
          </a:lstStyle>
          <a:p>
            <a:pPr lvl="0"/>
            <a:r>
              <a:rPr lang="en-US" dirty="0" smtClean="0"/>
              <a:t>Insert text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smtClean="0"/>
          </a:p>
        </p:txBody>
      </p:sp>
    </p:spTree>
    <p:extLst>
      <p:ext uri="{BB962C8B-B14F-4D97-AF65-F5344CB8AC3E}">
        <p14:creationId xmlns:p14="http://schemas.microsoft.com/office/powerpoint/2010/main" val="273455907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SLIDE-columns_two">
    <p:spTree>
      <p:nvGrpSpPr>
        <p:cNvPr id="1" name=""/>
        <p:cNvGrpSpPr/>
        <p:nvPr/>
      </p:nvGrpSpPr>
      <p:grpSpPr>
        <a:xfrm>
          <a:off x="0" y="0"/>
          <a:ext cx="0" cy="0"/>
          <a:chOff x="0" y="0"/>
          <a:chExt cx="0" cy="0"/>
        </a:xfrm>
      </p:grpSpPr>
      <p:sp>
        <p:nvSpPr>
          <p:cNvPr id="20" name="TextBox 19"/>
          <p:cNvSpPr txBox="1"/>
          <p:nvPr userDrawn="1"/>
        </p:nvSpPr>
        <p:spPr>
          <a:xfrm>
            <a:off x="198454" y="6478399"/>
            <a:ext cx="438537" cy="184666"/>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1200" baseline="0" smtClean="0">
                <a:solidFill>
                  <a:srgbClr val="000000"/>
                </a:solidFill>
                <a:latin typeface="Arial Narrow Bold" panose="020B0706020202030204" pitchFamily="34" charset="0"/>
              </a:rPr>
              <a:pPr algn="ctr"/>
              <a:t>‹#›</a:t>
            </a:fld>
            <a:endParaRPr lang="en-GB" sz="1200" baseline="0" dirty="0">
              <a:solidFill>
                <a:srgbClr val="000000"/>
              </a:solidFill>
              <a:latin typeface="Arial Narrow Bold" panose="020B0706020202030204" pitchFamily="34" charset="0"/>
            </a:endParaRPr>
          </a:p>
        </p:txBody>
      </p:sp>
      <p:sp>
        <p:nvSpPr>
          <p:cNvPr id="21" name="Shape 149"/>
          <p:cNvSpPr/>
          <p:nvPr userDrawn="1"/>
        </p:nvSpPr>
        <p:spPr>
          <a:xfrm>
            <a:off x="334119" y="6274519"/>
            <a:ext cx="11537176" cy="59606"/>
          </a:xfrm>
          <a:prstGeom prst="line">
            <a:avLst/>
          </a:prstGeom>
          <a:ln w="3175" cap="rnd">
            <a:solidFill>
              <a:srgbClr val="A6AAA9"/>
            </a:solidFill>
            <a:custDash>
              <a:ds d="100000" sp="200000"/>
            </a:custDash>
          </a:ln>
        </p:spPr>
        <p:txBody>
          <a:bodyPr lIns="50800" tIns="50800" rIns="50800" bIns="50800" anchor="ctr"/>
          <a:lstStyle/>
          <a:p>
            <a:pPr defTabSz="800100">
              <a:defRPr sz="4600">
                <a:solidFill>
                  <a:srgbClr val="FFFFFF"/>
                </a:solidFill>
                <a:effectLst>
                  <a:outerShdw blurRad="38100" dist="64529" dir="2700000" rotWithShape="0">
                    <a:srgbClr val="000000">
                      <a:alpha val="48275"/>
                    </a:srgbClr>
                  </a:outerShdw>
                </a:effectLst>
                <a:latin typeface="Helvetica Neue Light"/>
                <a:ea typeface="Helvetica Neue Light"/>
                <a:cs typeface="Helvetica Neue Light"/>
                <a:sym typeface="Helvetica Neue Light"/>
              </a:defRPr>
            </a:pPr>
            <a:endParaRPr/>
          </a:p>
        </p:txBody>
      </p:sp>
      <p:pic>
        <p:nvPicPr>
          <p:cNvPr id="25" name="Picture 24"/>
          <p:cNvPicPr>
            <a:picLocks noChangeAspect="1"/>
          </p:cNvPicPr>
          <p:nvPr userDrawn="1"/>
        </p:nvPicPr>
        <p:blipFill>
          <a:blip r:embed="rId2"/>
          <a:stretch>
            <a:fillRect/>
          </a:stretch>
        </p:blipFill>
        <p:spPr>
          <a:xfrm>
            <a:off x="11058524" y="6445284"/>
            <a:ext cx="812771" cy="268215"/>
          </a:xfrm>
          <a:prstGeom prst="rect">
            <a:avLst/>
          </a:prstGeom>
        </p:spPr>
      </p:pic>
      <p:sp>
        <p:nvSpPr>
          <p:cNvPr id="17" name="Text Placeholder 1"/>
          <p:cNvSpPr txBox="1">
            <a:spLocks/>
          </p:cNvSpPr>
          <p:nvPr userDrawn="1"/>
        </p:nvSpPr>
        <p:spPr>
          <a:xfrm flipH="1">
            <a:off x="806824" y="1290244"/>
            <a:ext cx="10546976" cy="17321"/>
          </a:xfrm>
          <a:prstGeom prst="line">
            <a:avLst/>
          </a:prstGeom>
          <a:ln w="31750" cap="rnd">
            <a:solidFill>
              <a:srgbClr val="000000"/>
            </a:solidFill>
            <a:prstDash val="sysDot"/>
            <a:round/>
          </a:ln>
          <a:extLst>
            <a:ext uri="{C572A759-6A51-4108-AA02-DFA0A04FC94B}">
              <ma14:wrappingTextBoxFlag xmlns:ma14="http://schemas.microsoft.com/office/mac/drawingml/2011/main" val="1"/>
            </a:ext>
          </a:extLst>
        </p:spPr>
        <p:txBody>
          <a:bodyPr lIns="50800" tIns="50800" rIns="50800" bIns="50800" anchor="ctr"/>
          <a:lstStyle>
            <a:lvl1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1pPr>
            <a:lvl2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2pPr>
            <a:lvl3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3pPr>
            <a:lvl4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4pPr>
            <a:lvl5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5pPr>
            <a:lvl6pPr marL="0" marR="0" indent="2413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6pPr>
            <a:lvl7pPr marL="0" marR="0" indent="4699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7pPr>
            <a:lvl8pPr marL="0" marR="0" indent="7112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8pPr>
            <a:lvl9pPr marL="0" marR="0" indent="9525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9pPr>
          </a:lstStyle>
          <a:p>
            <a:pPr hangingPunct="1"/>
            <a:endParaRPr lang="en-US" dirty="0"/>
          </a:p>
        </p:txBody>
      </p:sp>
      <p:sp>
        <p:nvSpPr>
          <p:cNvPr id="22" name="Title 1"/>
          <p:cNvSpPr>
            <a:spLocks noGrp="1"/>
          </p:cNvSpPr>
          <p:nvPr>
            <p:ph type="title" hasCustomPrompt="1"/>
          </p:nvPr>
        </p:nvSpPr>
        <p:spPr>
          <a:xfrm>
            <a:off x="1210833" y="159908"/>
            <a:ext cx="9831977" cy="1025980"/>
          </a:xfrm>
        </p:spPr>
        <p:txBody>
          <a:bodyPr lIns="0" anchor="b" anchorCtr="1">
            <a:normAutofit/>
          </a:bodyPr>
          <a:lstStyle>
            <a:lvl1pPr marL="0" algn="ctr" defTabSz="914400" rtl="0" eaLnBrk="1" latinLnBrk="0" hangingPunct="1">
              <a:lnSpc>
                <a:spcPct val="70000"/>
              </a:lnSpc>
              <a:spcBef>
                <a:spcPct val="0"/>
              </a:spcBef>
              <a:buNone/>
              <a:defRPr lang="en-GB" sz="3600" b="1" kern="1200" cap="all" baseline="0" dirty="0">
                <a:solidFill>
                  <a:srgbClr val="000000"/>
                </a:solidFill>
                <a:latin typeface="Arial Narrow" charset="0"/>
                <a:ea typeface="Arial Narrow" charset="0"/>
                <a:cs typeface="Arial Narrow" charset="0"/>
              </a:defRPr>
            </a:lvl1pPr>
          </a:lstStyle>
          <a:p>
            <a:r>
              <a:rPr lang="en-US" dirty="0" smtClean="0"/>
              <a:t>Page title</a:t>
            </a:r>
            <a:endParaRPr lang="en-GB" dirty="0"/>
          </a:p>
        </p:txBody>
      </p:sp>
      <p:sp>
        <p:nvSpPr>
          <p:cNvPr id="23" name="Content Placeholder 2"/>
          <p:cNvSpPr>
            <a:spLocks noGrp="1"/>
          </p:cNvSpPr>
          <p:nvPr>
            <p:ph idx="13" hasCustomPrompt="1"/>
          </p:nvPr>
        </p:nvSpPr>
        <p:spPr>
          <a:xfrm>
            <a:off x="806824" y="2560355"/>
            <a:ext cx="5007236" cy="1439881"/>
          </a:xfrm>
        </p:spPr>
        <p:txBody>
          <a:bodyPr wrap="square" lIns="0">
            <a:spAutoFit/>
          </a:bodyPr>
          <a:lstStyle>
            <a:lvl1pPr marL="0" marR="0" indent="0" algn="l" defTabSz="914400" rtl="0" eaLnBrk="1" fontAlgn="auto" latinLnBrk="0" hangingPunct="1">
              <a:lnSpc>
                <a:spcPct val="100000"/>
              </a:lnSpc>
              <a:spcBef>
                <a:spcPts val="1000"/>
              </a:spcBef>
              <a:spcAft>
                <a:spcPts val="0"/>
              </a:spcAft>
              <a:buClrTx/>
              <a:buSzTx/>
              <a:buFontTx/>
              <a:buNone/>
              <a:tabLst/>
              <a:defRPr lang="en-US" sz="1600" b="0" kern="1200" cap="none" baseline="0" dirty="0" smtClean="0">
                <a:solidFill>
                  <a:schemeClr val="tx1"/>
                </a:solidFill>
                <a:latin typeface="Arial" panose="020B0604020202020204" pitchFamily="34" charset="0"/>
                <a:ea typeface="Arial" panose="020B0604020202020204" pitchFamily="34" charset="0"/>
                <a:cs typeface="Arial" panose="020B0604020202020204" pitchFamily="34" charset="0"/>
              </a:defRPr>
            </a:lvl1pPr>
            <a:lvl2pPr marL="285750" indent="-285750" algn="l">
              <a:buFont typeface="Wingdings" panose="05000000000000000000" pitchFamily="2" charset="2"/>
              <a:buChar char="§"/>
              <a:defRPr sz="1600">
                <a:solidFill>
                  <a:schemeClr val="tx1"/>
                </a:solidFill>
              </a:defRPr>
            </a:lvl2pPr>
            <a:lvl3pPr marL="914400" indent="0" algn="l">
              <a:buClr>
                <a:srgbClr val="81ADB5"/>
              </a:buClr>
              <a:buFontTx/>
              <a:buNone/>
              <a:defRPr sz="1600">
                <a:solidFill>
                  <a:schemeClr val="tx1"/>
                </a:solidFill>
              </a:defRPr>
            </a:lvl3pPr>
            <a:lvl4pPr marL="1371600" indent="0" algn="l">
              <a:buFontTx/>
              <a:buNone/>
              <a:defRPr sz="1500">
                <a:solidFill>
                  <a:schemeClr val="tx1"/>
                </a:solidFill>
              </a:defRPr>
            </a:lvl4pPr>
            <a:lvl5pPr marL="1828800" indent="0" algn="l">
              <a:buFontTx/>
              <a:buNone/>
              <a:defRPr>
                <a:solidFill>
                  <a:schemeClr val="tx1"/>
                </a:solidFill>
              </a:defRPr>
            </a:lvl5pPr>
          </a:lstStyle>
          <a:p>
            <a:pPr lvl="0"/>
            <a:r>
              <a:rPr lang="en-US" dirty="0" smtClean="0"/>
              <a:t>Insert text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smtClean="0"/>
          </a:p>
        </p:txBody>
      </p:sp>
      <p:sp>
        <p:nvSpPr>
          <p:cNvPr id="30" name="Content Placeholder 2"/>
          <p:cNvSpPr>
            <a:spLocks noGrp="1"/>
          </p:cNvSpPr>
          <p:nvPr>
            <p:ph idx="19" hasCustomPrompt="1"/>
          </p:nvPr>
        </p:nvSpPr>
        <p:spPr>
          <a:xfrm>
            <a:off x="806824" y="2182749"/>
            <a:ext cx="5007236" cy="369332"/>
          </a:xfrm>
        </p:spPr>
        <p:txBody>
          <a:bodyPr wrap="square" lIns="0" anchor="b" anchorCtr="0">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000" b="1" kern="1200" cap="all" baseline="0" dirty="0" smtClean="0">
                <a:solidFill>
                  <a:srgbClr val="DF411C"/>
                </a:solidFill>
                <a:latin typeface="+mj-lt"/>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Insert text here</a:t>
            </a:r>
          </a:p>
        </p:txBody>
      </p:sp>
      <p:sp>
        <p:nvSpPr>
          <p:cNvPr id="14" name="Content Placeholder 2"/>
          <p:cNvSpPr>
            <a:spLocks noGrp="1"/>
          </p:cNvSpPr>
          <p:nvPr>
            <p:ph idx="20" hasCustomPrompt="1"/>
          </p:nvPr>
        </p:nvSpPr>
        <p:spPr>
          <a:xfrm>
            <a:off x="6346564" y="2568629"/>
            <a:ext cx="5007236" cy="1439881"/>
          </a:xfrm>
        </p:spPr>
        <p:txBody>
          <a:bodyPr wrap="square" lIns="0">
            <a:spAutoFit/>
          </a:bodyPr>
          <a:lstStyle>
            <a:lvl1pPr marL="0" marR="0" indent="0" algn="l" defTabSz="914400" rtl="0" eaLnBrk="1" fontAlgn="auto" latinLnBrk="0" hangingPunct="1">
              <a:lnSpc>
                <a:spcPct val="100000"/>
              </a:lnSpc>
              <a:spcBef>
                <a:spcPts val="1000"/>
              </a:spcBef>
              <a:spcAft>
                <a:spcPts val="0"/>
              </a:spcAft>
              <a:buClrTx/>
              <a:buSzTx/>
              <a:buFontTx/>
              <a:buNone/>
              <a:tabLst/>
              <a:defRPr lang="en-US" sz="1600" b="0" kern="1200" cap="none" baseline="0" dirty="0" smtClean="0">
                <a:solidFill>
                  <a:schemeClr val="tx1"/>
                </a:solidFill>
                <a:latin typeface="Arial" panose="020B0604020202020204" pitchFamily="34" charset="0"/>
                <a:ea typeface="Arial" panose="020B0604020202020204" pitchFamily="34" charset="0"/>
                <a:cs typeface="Arial" panose="020B0604020202020204" pitchFamily="34" charset="0"/>
              </a:defRPr>
            </a:lvl1pPr>
            <a:lvl2pPr marL="285750" indent="-285750" algn="l">
              <a:buFont typeface="Wingdings" panose="05000000000000000000" pitchFamily="2" charset="2"/>
              <a:buChar char="§"/>
              <a:defRPr sz="1600">
                <a:solidFill>
                  <a:schemeClr val="tx1"/>
                </a:solidFill>
              </a:defRPr>
            </a:lvl2pPr>
            <a:lvl3pPr marL="914400" indent="0" algn="l">
              <a:buClr>
                <a:srgbClr val="81ADB5"/>
              </a:buClr>
              <a:buFontTx/>
              <a:buNone/>
              <a:defRPr sz="1600">
                <a:solidFill>
                  <a:schemeClr val="tx1"/>
                </a:solidFill>
              </a:defRPr>
            </a:lvl3pPr>
            <a:lvl4pPr marL="1371600" indent="0" algn="l">
              <a:buFontTx/>
              <a:buNone/>
              <a:defRPr sz="1500">
                <a:solidFill>
                  <a:schemeClr val="tx1"/>
                </a:solidFill>
              </a:defRPr>
            </a:lvl4pPr>
            <a:lvl5pPr marL="1828800" indent="0" algn="l">
              <a:buFontTx/>
              <a:buNone/>
              <a:defRPr>
                <a:solidFill>
                  <a:schemeClr val="tx1"/>
                </a:solidFill>
              </a:defRPr>
            </a:lvl5pPr>
          </a:lstStyle>
          <a:p>
            <a:pPr lvl="0"/>
            <a:r>
              <a:rPr lang="en-US" dirty="0" smtClean="0"/>
              <a:t>Insert text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smtClean="0"/>
          </a:p>
        </p:txBody>
      </p:sp>
      <p:sp>
        <p:nvSpPr>
          <p:cNvPr id="19" name="Content Placeholder 2"/>
          <p:cNvSpPr>
            <a:spLocks noGrp="1"/>
          </p:cNvSpPr>
          <p:nvPr>
            <p:ph idx="21" hasCustomPrompt="1"/>
          </p:nvPr>
        </p:nvSpPr>
        <p:spPr>
          <a:xfrm>
            <a:off x="6346564" y="2191023"/>
            <a:ext cx="5007236" cy="369332"/>
          </a:xfrm>
        </p:spPr>
        <p:txBody>
          <a:bodyPr wrap="square" lIns="0" anchor="b" anchorCtr="0">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000" b="1" kern="1200" cap="all" baseline="0" dirty="0" smtClean="0">
                <a:solidFill>
                  <a:srgbClr val="DF411C"/>
                </a:solidFill>
                <a:latin typeface="+mj-lt"/>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Insert text here</a:t>
            </a:r>
          </a:p>
        </p:txBody>
      </p:sp>
    </p:spTree>
    <p:extLst>
      <p:ext uri="{BB962C8B-B14F-4D97-AF65-F5344CB8AC3E}">
        <p14:creationId xmlns:p14="http://schemas.microsoft.com/office/powerpoint/2010/main" val="290398376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LIDE-columns_three">
    <p:spTree>
      <p:nvGrpSpPr>
        <p:cNvPr id="1" name=""/>
        <p:cNvGrpSpPr/>
        <p:nvPr/>
      </p:nvGrpSpPr>
      <p:grpSpPr>
        <a:xfrm>
          <a:off x="0" y="0"/>
          <a:ext cx="0" cy="0"/>
          <a:chOff x="0" y="0"/>
          <a:chExt cx="0" cy="0"/>
        </a:xfrm>
      </p:grpSpPr>
      <p:sp>
        <p:nvSpPr>
          <p:cNvPr id="8" name="TextBox 19"/>
          <p:cNvSpPr txBox="1"/>
          <p:nvPr/>
        </p:nvSpPr>
        <p:spPr>
          <a:xfrm>
            <a:off x="5876739" y="3275115"/>
            <a:ext cx="438537"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2000" smtClean="0">
                <a:solidFill>
                  <a:schemeClr val="bg1"/>
                </a:solidFill>
              </a:rPr>
              <a:pPr algn="ctr"/>
              <a:t>‹#›</a:t>
            </a:fld>
            <a:endParaRPr lang="en-GB" sz="2000" dirty="0">
              <a:solidFill>
                <a:schemeClr val="bg1"/>
              </a:solidFill>
            </a:endParaRPr>
          </a:p>
        </p:txBody>
      </p:sp>
      <p:sp>
        <p:nvSpPr>
          <p:cNvPr id="15" name="TextBox 19"/>
          <p:cNvSpPr txBox="1"/>
          <p:nvPr userDrawn="1"/>
        </p:nvSpPr>
        <p:spPr>
          <a:xfrm>
            <a:off x="5876739" y="3275115"/>
            <a:ext cx="438537"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2000" smtClean="0">
                <a:solidFill>
                  <a:schemeClr val="bg1"/>
                </a:solidFill>
              </a:rPr>
              <a:pPr algn="ctr"/>
              <a:t>‹#›</a:t>
            </a:fld>
            <a:endParaRPr lang="en-GB" sz="2000" dirty="0">
              <a:solidFill>
                <a:schemeClr val="bg1"/>
              </a:solidFill>
            </a:endParaRPr>
          </a:p>
        </p:txBody>
      </p:sp>
      <p:sp>
        <p:nvSpPr>
          <p:cNvPr id="20" name="TextBox 19"/>
          <p:cNvSpPr txBox="1"/>
          <p:nvPr userDrawn="1"/>
        </p:nvSpPr>
        <p:spPr>
          <a:xfrm>
            <a:off x="198454" y="6478399"/>
            <a:ext cx="438537" cy="184666"/>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1200" baseline="0" smtClean="0">
                <a:solidFill>
                  <a:srgbClr val="000000"/>
                </a:solidFill>
                <a:latin typeface="Arial Narrow Bold" panose="020B0706020202030204" pitchFamily="34" charset="0"/>
              </a:rPr>
              <a:pPr algn="ctr"/>
              <a:t>‹#›</a:t>
            </a:fld>
            <a:endParaRPr lang="en-GB" sz="1200" baseline="0" dirty="0">
              <a:solidFill>
                <a:srgbClr val="000000"/>
              </a:solidFill>
              <a:latin typeface="Arial Narrow Bold" panose="020B0706020202030204" pitchFamily="34" charset="0"/>
            </a:endParaRPr>
          </a:p>
        </p:txBody>
      </p:sp>
      <p:sp>
        <p:nvSpPr>
          <p:cNvPr id="21" name="Shape 149"/>
          <p:cNvSpPr/>
          <p:nvPr userDrawn="1"/>
        </p:nvSpPr>
        <p:spPr>
          <a:xfrm>
            <a:off x="334119" y="6274519"/>
            <a:ext cx="11537176" cy="59606"/>
          </a:xfrm>
          <a:prstGeom prst="line">
            <a:avLst/>
          </a:prstGeom>
          <a:ln w="3175" cap="rnd">
            <a:solidFill>
              <a:srgbClr val="A6AAA9"/>
            </a:solidFill>
            <a:custDash>
              <a:ds d="100000" sp="200000"/>
            </a:custDash>
          </a:ln>
        </p:spPr>
        <p:txBody>
          <a:bodyPr lIns="50800" tIns="50800" rIns="50800" bIns="50800" anchor="ctr"/>
          <a:lstStyle/>
          <a:p>
            <a:pPr defTabSz="800100">
              <a:defRPr sz="4600">
                <a:solidFill>
                  <a:srgbClr val="FFFFFF"/>
                </a:solidFill>
                <a:effectLst>
                  <a:outerShdw blurRad="38100" dist="64529" dir="2700000" rotWithShape="0">
                    <a:srgbClr val="000000">
                      <a:alpha val="48275"/>
                    </a:srgbClr>
                  </a:outerShdw>
                </a:effectLst>
                <a:latin typeface="Helvetica Neue Light"/>
                <a:ea typeface="Helvetica Neue Light"/>
                <a:cs typeface="Helvetica Neue Light"/>
                <a:sym typeface="Helvetica Neue Light"/>
              </a:defRPr>
            </a:pPr>
            <a:endParaRPr/>
          </a:p>
        </p:txBody>
      </p:sp>
      <p:pic>
        <p:nvPicPr>
          <p:cNvPr id="25" name="Picture 24"/>
          <p:cNvPicPr>
            <a:picLocks noChangeAspect="1"/>
          </p:cNvPicPr>
          <p:nvPr userDrawn="1"/>
        </p:nvPicPr>
        <p:blipFill>
          <a:blip r:embed="rId2"/>
          <a:stretch>
            <a:fillRect/>
          </a:stretch>
        </p:blipFill>
        <p:spPr>
          <a:xfrm>
            <a:off x="11058524" y="6445284"/>
            <a:ext cx="812771" cy="268215"/>
          </a:xfrm>
          <a:prstGeom prst="rect">
            <a:avLst/>
          </a:prstGeom>
        </p:spPr>
      </p:pic>
      <p:sp>
        <p:nvSpPr>
          <p:cNvPr id="17" name="Text Placeholder 1"/>
          <p:cNvSpPr txBox="1">
            <a:spLocks/>
          </p:cNvSpPr>
          <p:nvPr userDrawn="1"/>
        </p:nvSpPr>
        <p:spPr>
          <a:xfrm flipH="1">
            <a:off x="806824" y="1290244"/>
            <a:ext cx="10546976" cy="17321"/>
          </a:xfrm>
          <a:prstGeom prst="line">
            <a:avLst/>
          </a:prstGeom>
          <a:ln w="31750" cap="rnd">
            <a:solidFill>
              <a:srgbClr val="000000"/>
            </a:solidFill>
            <a:prstDash val="sysDot"/>
            <a:round/>
          </a:ln>
          <a:extLst>
            <a:ext uri="{C572A759-6A51-4108-AA02-DFA0A04FC94B}">
              <ma14:wrappingTextBoxFlag xmlns:ma14="http://schemas.microsoft.com/office/mac/drawingml/2011/main" val="1"/>
            </a:ext>
          </a:extLst>
        </p:spPr>
        <p:txBody>
          <a:bodyPr lIns="50800" tIns="50800" rIns="50800" bIns="50800" anchor="ctr"/>
          <a:lstStyle>
            <a:lvl1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1pPr>
            <a:lvl2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2pPr>
            <a:lvl3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3pPr>
            <a:lvl4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4pPr>
            <a:lvl5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5pPr>
            <a:lvl6pPr marL="0" marR="0" indent="2413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6pPr>
            <a:lvl7pPr marL="0" marR="0" indent="4699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7pPr>
            <a:lvl8pPr marL="0" marR="0" indent="7112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8pPr>
            <a:lvl9pPr marL="0" marR="0" indent="9525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9pPr>
          </a:lstStyle>
          <a:p>
            <a:pPr hangingPunct="1"/>
            <a:endParaRPr lang="en-US" dirty="0"/>
          </a:p>
        </p:txBody>
      </p:sp>
      <p:sp>
        <p:nvSpPr>
          <p:cNvPr id="22" name="Title 1"/>
          <p:cNvSpPr>
            <a:spLocks noGrp="1"/>
          </p:cNvSpPr>
          <p:nvPr>
            <p:ph type="title" hasCustomPrompt="1"/>
          </p:nvPr>
        </p:nvSpPr>
        <p:spPr>
          <a:xfrm>
            <a:off x="1210833" y="159908"/>
            <a:ext cx="9831977" cy="1025980"/>
          </a:xfrm>
        </p:spPr>
        <p:txBody>
          <a:bodyPr lIns="0" anchor="b" anchorCtr="1">
            <a:normAutofit/>
          </a:bodyPr>
          <a:lstStyle>
            <a:lvl1pPr marL="0" algn="ctr" defTabSz="914400" rtl="0" eaLnBrk="1" latinLnBrk="0" hangingPunct="1">
              <a:lnSpc>
                <a:spcPct val="70000"/>
              </a:lnSpc>
              <a:spcBef>
                <a:spcPct val="0"/>
              </a:spcBef>
              <a:buNone/>
              <a:defRPr lang="en-GB" sz="3600" b="1" kern="1200" cap="all" baseline="0" dirty="0">
                <a:solidFill>
                  <a:srgbClr val="000000"/>
                </a:solidFill>
                <a:latin typeface="Arial Narrow" charset="0"/>
                <a:ea typeface="Arial Narrow" charset="0"/>
                <a:cs typeface="Arial Narrow" charset="0"/>
              </a:defRPr>
            </a:lvl1pPr>
          </a:lstStyle>
          <a:p>
            <a:r>
              <a:rPr lang="en-US" dirty="0" smtClean="0"/>
              <a:t>Page title</a:t>
            </a:r>
            <a:endParaRPr lang="en-GB" dirty="0"/>
          </a:p>
        </p:txBody>
      </p:sp>
      <p:sp>
        <p:nvSpPr>
          <p:cNvPr id="30" name="Content Placeholder 2"/>
          <p:cNvSpPr>
            <a:spLocks noGrp="1"/>
          </p:cNvSpPr>
          <p:nvPr>
            <p:ph idx="19" hasCustomPrompt="1"/>
          </p:nvPr>
        </p:nvSpPr>
        <p:spPr>
          <a:xfrm>
            <a:off x="806824" y="2103444"/>
            <a:ext cx="3267235" cy="448637"/>
          </a:xfrm>
        </p:spPr>
        <p:txBody>
          <a:bodyPr lIns="0" bIns="0" anchor="b" anchorCtr="0">
            <a:normAutofit/>
          </a:bodyPr>
          <a:lstStyle>
            <a:lvl1pPr marL="0" marR="0" indent="0" algn="l" defTabSz="914400" rtl="0" eaLnBrk="1" fontAlgn="auto" latinLnBrk="0" hangingPunct="1">
              <a:lnSpc>
                <a:spcPct val="70000"/>
              </a:lnSpc>
              <a:spcBef>
                <a:spcPts val="1000"/>
              </a:spcBef>
              <a:spcAft>
                <a:spcPts val="0"/>
              </a:spcAft>
              <a:buClrTx/>
              <a:buSzTx/>
              <a:buFont typeface="Arial" panose="020B0604020202020204" pitchFamily="34" charset="0"/>
              <a:buNone/>
              <a:tabLst/>
              <a:defRPr lang="en-US" sz="1600" b="1" kern="1200" cap="all" baseline="0" dirty="0" smtClean="0">
                <a:solidFill>
                  <a:srgbClr val="DF411C"/>
                </a:solidFill>
                <a:latin typeface="+mj-lt"/>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Insert text here</a:t>
            </a:r>
          </a:p>
        </p:txBody>
      </p:sp>
      <p:sp>
        <p:nvSpPr>
          <p:cNvPr id="32" name="Content Placeholder 2"/>
          <p:cNvSpPr>
            <a:spLocks noGrp="1"/>
          </p:cNvSpPr>
          <p:nvPr>
            <p:ph idx="21" hasCustomPrompt="1"/>
          </p:nvPr>
        </p:nvSpPr>
        <p:spPr>
          <a:xfrm>
            <a:off x="4399541" y="2111718"/>
            <a:ext cx="3267235" cy="448637"/>
          </a:xfrm>
        </p:spPr>
        <p:txBody>
          <a:bodyPr vert="horz" lIns="0" tIns="45720" rIns="91440" bIns="0" rtlCol="0" anchor="b" anchorCtr="0">
            <a:normAutofit/>
          </a:bodyPr>
          <a:lstStyle>
            <a:lvl1pPr>
              <a:defRPr lang="en-US" sz="1600" b="1" cap="all" baseline="0" dirty="0" smtClean="0">
                <a:solidFill>
                  <a:srgbClr val="DF411C"/>
                </a:solidFill>
                <a:latin typeface="+mj-lt"/>
                <a:ea typeface="Arial" charset="0"/>
                <a:cs typeface="Arial" charset="0"/>
              </a:defRPr>
            </a:lvl1pPr>
          </a:lstStyle>
          <a:p>
            <a:pPr marL="0" marR="0" lvl="0" indent="0" algn="ctr" fontAlgn="auto">
              <a:spcAft>
                <a:spcPts val="0"/>
              </a:spcAft>
              <a:buClrTx/>
              <a:buSzTx/>
              <a:buNone/>
              <a:tabLst/>
            </a:pPr>
            <a:r>
              <a:rPr lang="en-US" dirty="0" smtClean="0"/>
              <a:t>Insert text here</a:t>
            </a:r>
          </a:p>
        </p:txBody>
      </p:sp>
      <p:sp>
        <p:nvSpPr>
          <p:cNvPr id="34" name="Content Placeholder 2"/>
          <p:cNvSpPr>
            <a:spLocks noGrp="1"/>
          </p:cNvSpPr>
          <p:nvPr>
            <p:ph idx="23" hasCustomPrompt="1"/>
          </p:nvPr>
        </p:nvSpPr>
        <p:spPr>
          <a:xfrm>
            <a:off x="8086565" y="2119992"/>
            <a:ext cx="3267235" cy="448637"/>
          </a:xfrm>
        </p:spPr>
        <p:txBody>
          <a:bodyPr vert="horz" lIns="0" tIns="45720" rIns="91440" bIns="0" rtlCol="0" anchor="b" anchorCtr="0">
            <a:normAutofit/>
          </a:bodyPr>
          <a:lstStyle>
            <a:lvl1pPr>
              <a:defRPr lang="en-US" sz="1600" b="1" cap="all" baseline="0" dirty="0" smtClean="0">
                <a:solidFill>
                  <a:srgbClr val="DF411C"/>
                </a:solidFill>
                <a:latin typeface="+mj-lt"/>
                <a:ea typeface="Arial" charset="0"/>
                <a:cs typeface="Arial" charset="0"/>
              </a:defRPr>
            </a:lvl1pPr>
          </a:lstStyle>
          <a:p>
            <a:pPr marL="0" marR="0" lvl="0" indent="0" algn="ctr" fontAlgn="auto">
              <a:spcAft>
                <a:spcPts val="0"/>
              </a:spcAft>
              <a:buClrTx/>
              <a:buSzTx/>
              <a:buNone/>
              <a:tabLst/>
            </a:pPr>
            <a:r>
              <a:rPr lang="en-US" dirty="0" smtClean="0"/>
              <a:t>Insert text here</a:t>
            </a:r>
          </a:p>
        </p:txBody>
      </p:sp>
      <p:sp>
        <p:nvSpPr>
          <p:cNvPr id="19" name="Content Placeholder 2"/>
          <p:cNvSpPr>
            <a:spLocks noGrp="1"/>
          </p:cNvSpPr>
          <p:nvPr>
            <p:ph idx="13" hasCustomPrompt="1"/>
          </p:nvPr>
        </p:nvSpPr>
        <p:spPr>
          <a:xfrm>
            <a:off x="806824" y="2560355"/>
            <a:ext cx="3267235" cy="1578894"/>
          </a:xfrm>
        </p:spPr>
        <p:txBody>
          <a:bodyPr wrap="square" lIns="0">
            <a:spAutoFit/>
          </a:bodyPr>
          <a:lstStyle>
            <a:lvl1pPr marL="0" marR="0" indent="0" algn="l" defTabSz="914400" rtl="0" eaLnBrk="1" fontAlgn="auto" latinLnBrk="0" hangingPunct="1">
              <a:lnSpc>
                <a:spcPct val="100000"/>
              </a:lnSpc>
              <a:spcBef>
                <a:spcPts val="1000"/>
              </a:spcBef>
              <a:spcAft>
                <a:spcPts val="0"/>
              </a:spcAft>
              <a:buClrTx/>
              <a:buSzTx/>
              <a:buFontTx/>
              <a:buNone/>
              <a:tabLst/>
              <a:defRPr lang="en-US" sz="1400" b="0" kern="1200" cap="none" baseline="0" dirty="0" smtClean="0">
                <a:solidFill>
                  <a:schemeClr val="tx1"/>
                </a:solidFill>
                <a:latin typeface="Arial" panose="020B0604020202020204" pitchFamily="34" charset="0"/>
                <a:ea typeface="Arial" panose="020B0604020202020204" pitchFamily="34" charset="0"/>
                <a:cs typeface="Arial" panose="020B0604020202020204" pitchFamily="34" charset="0"/>
              </a:defRPr>
            </a:lvl1pPr>
            <a:lvl2pPr marL="285750" indent="-285750" algn="l">
              <a:buFont typeface="Wingdings" panose="05000000000000000000" pitchFamily="2" charset="2"/>
              <a:buChar char="§"/>
              <a:defRPr sz="1400">
                <a:solidFill>
                  <a:schemeClr val="tx1"/>
                </a:solidFill>
              </a:defRPr>
            </a:lvl2pPr>
            <a:lvl3pPr marL="914400" indent="0" algn="l">
              <a:buClr>
                <a:srgbClr val="81ADB5"/>
              </a:buClr>
              <a:buFontTx/>
              <a:buNone/>
              <a:defRPr sz="1200">
                <a:solidFill>
                  <a:schemeClr val="tx1"/>
                </a:solidFill>
              </a:defRPr>
            </a:lvl3pPr>
            <a:lvl4pPr marL="1371600" indent="0" algn="l">
              <a:buFontTx/>
              <a:buNone/>
              <a:defRPr sz="1200">
                <a:solidFill>
                  <a:schemeClr val="tx1"/>
                </a:solidFill>
              </a:defRPr>
            </a:lvl4pPr>
            <a:lvl5pPr marL="1828800" indent="0" algn="l">
              <a:buFontTx/>
              <a:buNone/>
              <a:defRPr sz="1200">
                <a:solidFill>
                  <a:schemeClr val="tx1"/>
                </a:solidFill>
              </a:defRPr>
            </a:lvl5pPr>
          </a:lstStyle>
          <a:p>
            <a:pPr lvl="0"/>
            <a:r>
              <a:rPr lang="en-US" dirty="0" smtClean="0"/>
              <a:t>Insert text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p:txBody>
      </p:sp>
      <p:sp>
        <p:nvSpPr>
          <p:cNvPr id="24" name="Content Placeholder 2"/>
          <p:cNvSpPr>
            <a:spLocks noGrp="1"/>
          </p:cNvSpPr>
          <p:nvPr>
            <p:ph idx="24" hasCustomPrompt="1"/>
          </p:nvPr>
        </p:nvSpPr>
        <p:spPr>
          <a:xfrm>
            <a:off x="4399541" y="2575061"/>
            <a:ext cx="3267235" cy="1578894"/>
          </a:xfrm>
        </p:spPr>
        <p:txBody>
          <a:bodyPr wrap="square" lIns="0">
            <a:spAutoFit/>
          </a:bodyPr>
          <a:lstStyle>
            <a:lvl1pPr marL="0" marR="0" indent="0" algn="l" defTabSz="914400" rtl="0" eaLnBrk="1" fontAlgn="auto" latinLnBrk="0" hangingPunct="1">
              <a:lnSpc>
                <a:spcPct val="100000"/>
              </a:lnSpc>
              <a:spcBef>
                <a:spcPts val="1000"/>
              </a:spcBef>
              <a:spcAft>
                <a:spcPts val="0"/>
              </a:spcAft>
              <a:buClrTx/>
              <a:buSzTx/>
              <a:buFontTx/>
              <a:buNone/>
              <a:tabLst/>
              <a:defRPr lang="en-US" sz="1400" b="0" kern="1200" cap="none" baseline="0" dirty="0" smtClean="0">
                <a:solidFill>
                  <a:schemeClr val="tx1"/>
                </a:solidFill>
                <a:latin typeface="Arial" panose="020B0604020202020204" pitchFamily="34" charset="0"/>
                <a:ea typeface="Arial" panose="020B0604020202020204" pitchFamily="34" charset="0"/>
                <a:cs typeface="Arial" panose="020B0604020202020204" pitchFamily="34" charset="0"/>
              </a:defRPr>
            </a:lvl1pPr>
            <a:lvl2pPr marL="285750" indent="-285750" algn="l">
              <a:buFont typeface="Wingdings" panose="05000000000000000000" pitchFamily="2" charset="2"/>
              <a:buChar char="§"/>
              <a:defRPr sz="1400">
                <a:solidFill>
                  <a:schemeClr val="tx1"/>
                </a:solidFill>
              </a:defRPr>
            </a:lvl2pPr>
            <a:lvl3pPr marL="914400" indent="0" algn="l">
              <a:buClr>
                <a:srgbClr val="81ADB5"/>
              </a:buClr>
              <a:buFontTx/>
              <a:buNone/>
              <a:defRPr sz="1200">
                <a:solidFill>
                  <a:schemeClr val="tx1"/>
                </a:solidFill>
              </a:defRPr>
            </a:lvl3pPr>
            <a:lvl4pPr marL="1371600" indent="0" algn="l">
              <a:buFontTx/>
              <a:buNone/>
              <a:defRPr sz="1200">
                <a:solidFill>
                  <a:schemeClr val="tx1"/>
                </a:solidFill>
              </a:defRPr>
            </a:lvl4pPr>
            <a:lvl5pPr marL="1828800" indent="0" algn="l">
              <a:buFontTx/>
              <a:buNone/>
              <a:defRPr sz="1200">
                <a:solidFill>
                  <a:schemeClr val="tx1"/>
                </a:solidFill>
              </a:defRPr>
            </a:lvl5pPr>
          </a:lstStyle>
          <a:p>
            <a:pPr lvl="0"/>
            <a:r>
              <a:rPr lang="en-US" dirty="0" smtClean="0"/>
              <a:t>Insert text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p:txBody>
      </p:sp>
      <p:sp>
        <p:nvSpPr>
          <p:cNvPr id="26" name="Content Placeholder 2"/>
          <p:cNvSpPr>
            <a:spLocks noGrp="1"/>
          </p:cNvSpPr>
          <p:nvPr>
            <p:ph idx="25" hasCustomPrompt="1"/>
          </p:nvPr>
        </p:nvSpPr>
        <p:spPr>
          <a:xfrm>
            <a:off x="8093355" y="2586006"/>
            <a:ext cx="3267235" cy="1578894"/>
          </a:xfrm>
        </p:spPr>
        <p:txBody>
          <a:bodyPr wrap="square" lIns="0">
            <a:spAutoFit/>
          </a:bodyPr>
          <a:lstStyle>
            <a:lvl1pPr marL="0" marR="0" indent="0" algn="l" defTabSz="914400" rtl="0" eaLnBrk="1" fontAlgn="auto" latinLnBrk="0" hangingPunct="1">
              <a:lnSpc>
                <a:spcPct val="100000"/>
              </a:lnSpc>
              <a:spcBef>
                <a:spcPts val="1000"/>
              </a:spcBef>
              <a:spcAft>
                <a:spcPts val="0"/>
              </a:spcAft>
              <a:buClrTx/>
              <a:buSzTx/>
              <a:buFontTx/>
              <a:buNone/>
              <a:tabLst/>
              <a:defRPr lang="en-US" sz="1400" b="0" kern="1200" cap="none" baseline="0" dirty="0" smtClean="0">
                <a:solidFill>
                  <a:schemeClr val="tx1"/>
                </a:solidFill>
                <a:latin typeface="Arial" panose="020B0604020202020204" pitchFamily="34" charset="0"/>
                <a:ea typeface="Arial" panose="020B0604020202020204" pitchFamily="34" charset="0"/>
                <a:cs typeface="Arial" panose="020B0604020202020204" pitchFamily="34" charset="0"/>
              </a:defRPr>
            </a:lvl1pPr>
            <a:lvl2pPr marL="285750" indent="-285750" algn="l">
              <a:buFont typeface="Wingdings" panose="05000000000000000000" pitchFamily="2" charset="2"/>
              <a:buChar char="§"/>
              <a:defRPr sz="1400">
                <a:solidFill>
                  <a:schemeClr val="tx1"/>
                </a:solidFill>
              </a:defRPr>
            </a:lvl2pPr>
            <a:lvl3pPr marL="914400" indent="0" algn="l">
              <a:buClr>
                <a:srgbClr val="81ADB5"/>
              </a:buClr>
              <a:buFontTx/>
              <a:buNone/>
              <a:defRPr sz="1200">
                <a:solidFill>
                  <a:schemeClr val="tx1"/>
                </a:solidFill>
              </a:defRPr>
            </a:lvl3pPr>
            <a:lvl4pPr marL="1371600" indent="0" algn="l">
              <a:buFontTx/>
              <a:buNone/>
              <a:defRPr sz="1200">
                <a:solidFill>
                  <a:schemeClr val="tx1"/>
                </a:solidFill>
              </a:defRPr>
            </a:lvl4pPr>
            <a:lvl5pPr marL="1828800" indent="0" algn="l">
              <a:buFontTx/>
              <a:buNone/>
              <a:defRPr sz="1200">
                <a:solidFill>
                  <a:schemeClr val="tx1"/>
                </a:solidFill>
              </a:defRPr>
            </a:lvl5pPr>
          </a:lstStyle>
          <a:p>
            <a:pPr lvl="0"/>
            <a:r>
              <a:rPr lang="en-US" dirty="0" smtClean="0"/>
              <a:t>Insert text here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p:txBody>
      </p:sp>
    </p:spTree>
    <p:extLst>
      <p:ext uri="{BB962C8B-B14F-4D97-AF65-F5344CB8AC3E}">
        <p14:creationId xmlns:p14="http://schemas.microsoft.com/office/powerpoint/2010/main" val="428711528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UCCESS STORY">
    <p:spTree>
      <p:nvGrpSpPr>
        <p:cNvPr id="1" name=""/>
        <p:cNvGrpSpPr/>
        <p:nvPr/>
      </p:nvGrpSpPr>
      <p:grpSpPr>
        <a:xfrm>
          <a:off x="0" y="0"/>
          <a:ext cx="0" cy="0"/>
          <a:chOff x="0" y="0"/>
          <a:chExt cx="0" cy="0"/>
        </a:xfrm>
      </p:grpSpPr>
      <p:sp>
        <p:nvSpPr>
          <p:cNvPr id="2" name="Rectangle 1"/>
          <p:cNvSpPr/>
          <p:nvPr userDrawn="1"/>
        </p:nvSpPr>
        <p:spPr>
          <a:xfrm>
            <a:off x="880985" y="1539089"/>
            <a:ext cx="2234066" cy="133957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19"/>
          <p:cNvSpPr txBox="1"/>
          <p:nvPr/>
        </p:nvSpPr>
        <p:spPr>
          <a:xfrm>
            <a:off x="5876739" y="3275115"/>
            <a:ext cx="438537"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2000" smtClean="0">
                <a:solidFill>
                  <a:schemeClr val="bg1"/>
                </a:solidFill>
              </a:rPr>
              <a:pPr algn="ctr"/>
              <a:t>‹#›</a:t>
            </a:fld>
            <a:endParaRPr lang="en-GB" sz="2000" dirty="0">
              <a:solidFill>
                <a:schemeClr val="bg1"/>
              </a:solidFill>
            </a:endParaRPr>
          </a:p>
        </p:txBody>
      </p:sp>
      <p:sp>
        <p:nvSpPr>
          <p:cNvPr id="10" name="Content Placeholder 2"/>
          <p:cNvSpPr>
            <a:spLocks noGrp="1"/>
          </p:cNvSpPr>
          <p:nvPr>
            <p:ph idx="15" hasCustomPrompt="1"/>
          </p:nvPr>
        </p:nvSpPr>
        <p:spPr>
          <a:xfrm>
            <a:off x="3647761" y="2337460"/>
            <a:ext cx="7982533" cy="1109009"/>
          </a:xfrm>
        </p:spPr>
        <p:txBody>
          <a:bodyPr lIns="0"/>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lang="en-US" sz="1400" b="0" kern="1200" cap="none" baseline="0" dirty="0" smtClean="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Insert copy here insert copy here</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sp>
        <p:nvSpPr>
          <p:cNvPr id="12" name="TextBox 19"/>
          <p:cNvSpPr txBox="1"/>
          <p:nvPr userDrawn="1"/>
        </p:nvSpPr>
        <p:spPr>
          <a:xfrm>
            <a:off x="198454" y="6478399"/>
            <a:ext cx="438537" cy="184666"/>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1200" baseline="0" smtClean="0">
                <a:solidFill>
                  <a:srgbClr val="000000"/>
                </a:solidFill>
                <a:latin typeface="Arial Narrow Bold" panose="020B0706020202030204" pitchFamily="34" charset="0"/>
              </a:rPr>
              <a:pPr algn="ctr"/>
              <a:t>‹#›</a:t>
            </a:fld>
            <a:endParaRPr lang="en-GB" sz="1200" baseline="0" dirty="0">
              <a:solidFill>
                <a:srgbClr val="000000"/>
              </a:solidFill>
              <a:latin typeface="Arial Narrow Bold" panose="020B0706020202030204" pitchFamily="34" charset="0"/>
            </a:endParaRPr>
          </a:p>
        </p:txBody>
      </p:sp>
      <p:sp>
        <p:nvSpPr>
          <p:cNvPr id="14" name="Shape 149"/>
          <p:cNvSpPr/>
          <p:nvPr userDrawn="1"/>
        </p:nvSpPr>
        <p:spPr>
          <a:xfrm>
            <a:off x="334119" y="6274519"/>
            <a:ext cx="11537176" cy="59606"/>
          </a:xfrm>
          <a:prstGeom prst="line">
            <a:avLst/>
          </a:prstGeom>
          <a:ln w="3175" cap="rnd">
            <a:solidFill>
              <a:srgbClr val="A6AAA9"/>
            </a:solidFill>
            <a:custDash>
              <a:ds d="100000" sp="200000"/>
            </a:custDash>
          </a:ln>
        </p:spPr>
        <p:txBody>
          <a:bodyPr lIns="50800" tIns="50800" rIns="50800" bIns="50800" anchor="ctr"/>
          <a:lstStyle/>
          <a:p>
            <a:pPr defTabSz="800100">
              <a:defRPr sz="4600">
                <a:solidFill>
                  <a:srgbClr val="FFFFFF"/>
                </a:solidFill>
                <a:effectLst>
                  <a:outerShdw blurRad="38100" dist="64529" dir="2700000" rotWithShape="0">
                    <a:srgbClr val="000000">
                      <a:alpha val="48275"/>
                    </a:srgbClr>
                  </a:outerShdw>
                </a:effectLst>
                <a:latin typeface="Helvetica Neue Light"/>
                <a:ea typeface="Helvetica Neue Light"/>
                <a:cs typeface="Helvetica Neue Light"/>
                <a:sym typeface="Helvetica Neue Light"/>
              </a:defRPr>
            </a:pPr>
            <a:endParaRPr/>
          </a:p>
        </p:txBody>
      </p:sp>
      <p:pic>
        <p:nvPicPr>
          <p:cNvPr id="15" name="Picture 14"/>
          <p:cNvPicPr>
            <a:picLocks noChangeAspect="1"/>
          </p:cNvPicPr>
          <p:nvPr userDrawn="1"/>
        </p:nvPicPr>
        <p:blipFill>
          <a:blip r:embed="rId2"/>
          <a:stretch>
            <a:fillRect/>
          </a:stretch>
        </p:blipFill>
        <p:spPr>
          <a:xfrm>
            <a:off x="11058524" y="6445284"/>
            <a:ext cx="812771" cy="268215"/>
          </a:xfrm>
          <a:prstGeom prst="rect">
            <a:avLst/>
          </a:prstGeom>
        </p:spPr>
      </p:pic>
      <p:sp>
        <p:nvSpPr>
          <p:cNvPr id="13" name="Content Placeholder 2"/>
          <p:cNvSpPr>
            <a:spLocks noGrp="1"/>
          </p:cNvSpPr>
          <p:nvPr>
            <p:ph idx="14" hasCustomPrompt="1"/>
          </p:nvPr>
        </p:nvSpPr>
        <p:spPr>
          <a:xfrm>
            <a:off x="1066126" y="1647185"/>
            <a:ext cx="1762822" cy="646811"/>
          </a:xfrm>
        </p:spPr>
        <p:txBody>
          <a:bodyPr wrap="square" lIns="0" tIns="0" rIns="0" bIns="0">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5500" b="0" kern="1200" cap="all" baseline="0" dirty="0" smtClean="0">
                <a:solidFill>
                  <a:schemeClr val="bg1"/>
                </a:solidFill>
                <a:latin typeface="Arial Narrow Bold" panose="020B0706020202030204" pitchFamily="34" charset="0"/>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1234</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sp>
        <p:nvSpPr>
          <p:cNvPr id="16" name="Content Placeholder 2"/>
          <p:cNvSpPr>
            <a:spLocks noGrp="1"/>
          </p:cNvSpPr>
          <p:nvPr>
            <p:ph idx="16" hasCustomPrompt="1"/>
          </p:nvPr>
        </p:nvSpPr>
        <p:spPr>
          <a:xfrm>
            <a:off x="806824" y="2321982"/>
            <a:ext cx="2330874" cy="332623"/>
          </a:xfrm>
        </p:spPr>
        <p:txBody>
          <a:bodyPr wrap="square" lIns="0" tIns="0" rIns="0" bIns="0">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400" b="0" kern="1200" cap="all" baseline="0" dirty="0" smtClean="0">
                <a:solidFill>
                  <a:schemeClr val="bg1"/>
                </a:solidFill>
                <a:latin typeface="Arial Narrow Bold" panose="020B0706020202030204" pitchFamily="34" charset="0"/>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SMALLFONT</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sp>
        <p:nvSpPr>
          <p:cNvPr id="26" name="Text Placeholder 1"/>
          <p:cNvSpPr txBox="1">
            <a:spLocks/>
          </p:cNvSpPr>
          <p:nvPr userDrawn="1"/>
        </p:nvSpPr>
        <p:spPr>
          <a:xfrm flipH="1">
            <a:off x="806824" y="1290244"/>
            <a:ext cx="10546976" cy="17321"/>
          </a:xfrm>
          <a:prstGeom prst="line">
            <a:avLst/>
          </a:prstGeom>
          <a:ln w="31750" cap="rnd">
            <a:solidFill>
              <a:srgbClr val="000000"/>
            </a:solidFill>
            <a:prstDash val="sysDot"/>
            <a:round/>
          </a:ln>
          <a:extLst>
            <a:ext uri="{C572A759-6A51-4108-AA02-DFA0A04FC94B}">
              <ma14:wrappingTextBoxFlag xmlns:ma14="http://schemas.microsoft.com/office/mac/drawingml/2011/main" val="1"/>
            </a:ext>
          </a:extLst>
        </p:spPr>
        <p:txBody>
          <a:bodyPr lIns="50800" tIns="50800" rIns="50800" bIns="50800" anchor="ctr"/>
          <a:lstStyle>
            <a:lvl1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1pPr>
            <a:lvl2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2pPr>
            <a:lvl3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3pPr>
            <a:lvl4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4pPr>
            <a:lvl5pPr marL="0" marR="0" indent="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5pPr>
            <a:lvl6pPr marL="0" marR="0" indent="2413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6pPr>
            <a:lvl7pPr marL="0" marR="0" indent="4699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7pPr>
            <a:lvl8pPr marL="0" marR="0" indent="7112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8pPr>
            <a:lvl9pPr marL="0" marR="0" indent="952500" algn="l" defTabSz="822960" latinLnBrk="0">
              <a:lnSpc>
                <a:spcPct val="100000"/>
              </a:lnSpc>
              <a:spcBef>
                <a:spcPts val="3600"/>
              </a:spcBef>
              <a:spcAft>
                <a:spcPts val="0"/>
              </a:spcAft>
              <a:buClrTx/>
              <a:buSzTx/>
              <a:buFontTx/>
              <a:buNone/>
              <a:tabLst/>
              <a:defRPr sz="2800" b="0" i="0" u="none" strike="noStrike" cap="all" spc="-168" baseline="17857">
                <a:ln>
                  <a:noFill/>
                </a:ln>
                <a:solidFill>
                  <a:srgbClr val="000000"/>
                </a:solidFill>
                <a:uFillTx/>
                <a:latin typeface="Arial Narrow"/>
                <a:ea typeface="Arial Narrow"/>
                <a:cs typeface="Arial Narrow"/>
                <a:sym typeface="Arial Narrow"/>
              </a:defRPr>
            </a:lvl9pPr>
          </a:lstStyle>
          <a:p>
            <a:pPr hangingPunct="1"/>
            <a:endParaRPr lang="en-US" dirty="0"/>
          </a:p>
        </p:txBody>
      </p:sp>
      <p:sp>
        <p:nvSpPr>
          <p:cNvPr id="34" name="Rectangle 33"/>
          <p:cNvSpPr/>
          <p:nvPr userDrawn="1"/>
        </p:nvSpPr>
        <p:spPr>
          <a:xfrm>
            <a:off x="854106" y="3166616"/>
            <a:ext cx="2234066" cy="133957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Content Placeholder 2"/>
          <p:cNvSpPr>
            <a:spLocks noGrp="1"/>
          </p:cNvSpPr>
          <p:nvPr>
            <p:ph idx="25" hasCustomPrompt="1"/>
          </p:nvPr>
        </p:nvSpPr>
        <p:spPr>
          <a:xfrm>
            <a:off x="1066126" y="3274712"/>
            <a:ext cx="1762822" cy="646811"/>
          </a:xfrm>
        </p:spPr>
        <p:txBody>
          <a:bodyPr wrap="square" lIns="0" tIns="0" rIns="0" bIns="0">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5500" b="0" kern="1200" cap="all" baseline="0" dirty="0" smtClean="0">
                <a:solidFill>
                  <a:schemeClr val="bg1"/>
                </a:solidFill>
                <a:latin typeface="Arial Narrow Bold" panose="020B0706020202030204" pitchFamily="34" charset="0"/>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1234</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sp>
        <p:nvSpPr>
          <p:cNvPr id="36" name="Content Placeholder 2"/>
          <p:cNvSpPr>
            <a:spLocks noGrp="1"/>
          </p:cNvSpPr>
          <p:nvPr>
            <p:ph idx="26" hasCustomPrompt="1"/>
          </p:nvPr>
        </p:nvSpPr>
        <p:spPr>
          <a:xfrm>
            <a:off x="806824" y="3949509"/>
            <a:ext cx="2330874" cy="332623"/>
          </a:xfrm>
        </p:spPr>
        <p:txBody>
          <a:bodyPr wrap="square" lIns="0" tIns="0" rIns="0" bIns="0">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400" b="0" kern="1200" cap="all" baseline="0" dirty="0" smtClean="0">
                <a:solidFill>
                  <a:schemeClr val="bg1"/>
                </a:solidFill>
                <a:latin typeface="Arial Narrow Bold" panose="020B0706020202030204" pitchFamily="34" charset="0"/>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SMALLFONT</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sp>
        <p:nvSpPr>
          <p:cNvPr id="40" name="Rectangle 39"/>
          <p:cNvSpPr/>
          <p:nvPr userDrawn="1"/>
        </p:nvSpPr>
        <p:spPr>
          <a:xfrm>
            <a:off x="854106" y="4794143"/>
            <a:ext cx="2234066" cy="133957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Content Placeholder 2"/>
          <p:cNvSpPr>
            <a:spLocks noGrp="1"/>
          </p:cNvSpPr>
          <p:nvPr>
            <p:ph idx="27" hasCustomPrompt="1"/>
          </p:nvPr>
        </p:nvSpPr>
        <p:spPr>
          <a:xfrm>
            <a:off x="1066126" y="4902239"/>
            <a:ext cx="1762822" cy="646811"/>
          </a:xfrm>
        </p:spPr>
        <p:txBody>
          <a:bodyPr wrap="square" lIns="0" tIns="0" rIns="0" bIns="0">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5500" b="0" kern="1200" cap="all" baseline="0" dirty="0" smtClean="0">
                <a:solidFill>
                  <a:schemeClr val="bg1"/>
                </a:solidFill>
                <a:latin typeface="Arial Narrow Bold" panose="020B0706020202030204" pitchFamily="34" charset="0"/>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1234</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sp>
        <p:nvSpPr>
          <p:cNvPr id="42" name="Content Placeholder 2"/>
          <p:cNvSpPr>
            <a:spLocks noGrp="1"/>
          </p:cNvSpPr>
          <p:nvPr>
            <p:ph idx="28" hasCustomPrompt="1"/>
          </p:nvPr>
        </p:nvSpPr>
        <p:spPr>
          <a:xfrm>
            <a:off x="806824" y="5577036"/>
            <a:ext cx="2330874" cy="332623"/>
          </a:xfrm>
        </p:spPr>
        <p:txBody>
          <a:bodyPr wrap="square" lIns="0" tIns="0" rIns="0" bIns="0">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400" b="0" kern="1200" cap="all" baseline="0" dirty="0" smtClean="0">
                <a:solidFill>
                  <a:schemeClr val="bg1"/>
                </a:solidFill>
                <a:latin typeface="Arial Narrow Bold" panose="020B0706020202030204" pitchFamily="34" charset="0"/>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SMALLFONT</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sp>
        <p:nvSpPr>
          <p:cNvPr id="43" name="Content Placeholder 2"/>
          <p:cNvSpPr>
            <a:spLocks noGrp="1"/>
          </p:cNvSpPr>
          <p:nvPr>
            <p:ph idx="29" hasCustomPrompt="1"/>
          </p:nvPr>
        </p:nvSpPr>
        <p:spPr>
          <a:xfrm>
            <a:off x="3647761" y="1539089"/>
            <a:ext cx="7982533" cy="742791"/>
          </a:xfrm>
        </p:spPr>
        <p:txBody>
          <a:bodyPr lIns="0"/>
          <a:lstStyle>
            <a:lvl1pPr marL="0" marR="0" indent="0" algn="l" defTabSz="914400" rtl="0" eaLnBrk="1" fontAlgn="auto" latinLnBrk="0" hangingPunct="1">
              <a:lnSpc>
                <a:spcPct val="70000"/>
              </a:lnSpc>
              <a:spcBef>
                <a:spcPts val="1000"/>
              </a:spcBef>
              <a:spcAft>
                <a:spcPts val="0"/>
              </a:spcAft>
              <a:buClrTx/>
              <a:buSzTx/>
              <a:buFont typeface="Arial" panose="020B0604020202020204" pitchFamily="34" charset="0"/>
              <a:buNone/>
              <a:tabLst/>
              <a:defRPr lang="en-US" sz="2000" b="1" kern="1200" cap="all" baseline="0" dirty="0" smtClean="0">
                <a:solidFill>
                  <a:srgbClr val="DE411B"/>
                </a:solidFill>
                <a:latin typeface="+mj-lt"/>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Insert copy here insert copy here</a:t>
            </a:r>
          </a:p>
        </p:txBody>
      </p:sp>
      <p:sp>
        <p:nvSpPr>
          <p:cNvPr id="44" name="Title 1"/>
          <p:cNvSpPr>
            <a:spLocks noGrp="1"/>
          </p:cNvSpPr>
          <p:nvPr>
            <p:ph type="title" hasCustomPrompt="1"/>
          </p:nvPr>
        </p:nvSpPr>
        <p:spPr>
          <a:xfrm>
            <a:off x="3647761" y="159908"/>
            <a:ext cx="7395049" cy="1025980"/>
          </a:xfrm>
        </p:spPr>
        <p:txBody>
          <a:bodyPr lIns="0" anchor="b" anchorCtr="1">
            <a:normAutofit/>
          </a:bodyPr>
          <a:lstStyle>
            <a:lvl1pPr marL="0" algn="l" defTabSz="914400" rtl="0" eaLnBrk="1" latinLnBrk="0" hangingPunct="1">
              <a:lnSpc>
                <a:spcPct val="70000"/>
              </a:lnSpc>
              <a:spcBef>
                <a:spcPct val="0"/>
              </a:spcBef>
              <a:buNone/>
              <a:defRPr lang="en-GB" sz="3600" b="1" kern="1200" cap="all" baseline="0" dirty="0">
                <a:solidFill>
                  <a:srgbClr val="000000"/>
                </a:solidFill>
                <a:latin typeface="Arial Narrow" charset="0"/>
                <a:ea typeface="Arial Narrow" charset="0"/>
                <a:cs typeface="Arial Narrow" charset="0"/>
              </a:defRPr>
            </a:lvl1pPr>
          </a:lstStyle>
          <a:p>
            <a:r>
              <a:rPr lang="en-US" dirty="0" smtClean="0"/>
              <a:t>TITLE</a:t>
            </a:r>
            <a:endParaRPr lang="en-GB" dirty="0"/>
          </a:p>
        </p:txBody>
      </p:sp>
      <p:sp>
        <p:nvSpPr>
          <p:cNvPr id="19" name="Content Placeholder 2"/>
          <p:cNvSpPr>
            <a:spLocks noGrp="1"/>
          </p:cNvSpPr>
          <p:nvPr>
            <p:ph idx="30" hasCustomPrompt="1"/>
          </p:nvPr>
        </p:nvSpPr>
        <p:spPr>
          <a:xfrm>
            <a:off x="880985" y="648708"/>
            <a:ext cx="2330874" cy="332623"/>
          </a:xfrm>
        </p:spPr>
        <p:txBody>
          <a:bodyPr wrap="square" lIns="0" tIns="0" rIns="0" bIns="0">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400" b="0" kern="1200" cap="all" baseline="0" dirty="0" smtClean="0">
                <a:solidFill>
                  <a:schemeClr val="tx1"/>
                </a:solidFill>
                <a:latin typeface="Arial Narrow Bold" panose="020B0706020202030204" pitchFamily="34" charset="0"/>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logo or icons here</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spTree>
    <p:extLst>
      <p:ext uri="{BB962C8B-B14F-4D97-AF65-F5344CB8AC3E}">
        <p14:creationId xmlns:p14="http://schemas.microsoft.com/office/powerpoint/2010/main" val="1783050851"/>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nks">
    <p:spTree>
      <p:nvGrpSpPr>
        <p:cNvPr id="1" name=""/>
        <p:cNvGrpSpPr/>
        <p:nvPr/>
      </p:nvGrpSpPr>
      <p:grpSpPr>
        <a:xfrm>
          <a:off x="0" y="0"/>
          <a:ext cx="0" cy="0"/>
          <a:chOff x="0" y="0"/>
          <a:chExt cx="0" cy="0"/>
        </a:xfrm>
      </p:grpSpPr>
      <p:sp>
        <p:nvSpPr>
          <p:cNvPr id="8" name="TextBox 19"/>
          <p:cNvSpPr txBox="1"/>
          <p:nvPr/>
        </p:nvSpPr>
        <p:spPr>
          <a:xfrm>
            <a:off x="4862147" y="3225095"/>
            <a:ext cx="438537"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1DA2AA2-429F-44A3-8B4B-2F1B3950F5A7}" type="slidenum">
              <a:rPr lang="en-GB" sz="2000" smtClean="0">
                <a:solidFill>
                  <a:schemeClr val="bg1"/>
                </a:solidFill>
              </a:rPr>
              <a:pPr algn="ctr"/>
              <a:t>‹#›</a:t>
            </a:fld>
            <a:endParaRPr lang="en-GB" sz="2000" dirty="0">
              <a:solidFill>
                <a:schemeClr val="bg1"/>
              </a:solidFill>
            </a:endParaRPr>
          </a:p>
        </p:txBody>
      </p:sp>
      <p:sp>
        <p:nvSpPr>
          <p:cNvPr id="9" name="Title 1"/>
          <p:cNvSpPr>
            <a:spLocks noGrp="1"/>
          </p:cNvSpPr>
          <p:nvPr>
            <p:ph type="title" hasCustomPrompt="1"/>
          </p:nvPr>
        </p:nvSpPr>
        <p:spPr>
          <a:xfrm>
            <a:off x="3206888" y="2379387"/>
            <a:ext cx="7421880" cy="594213"/>
          </a:xfrm>
        </p:spPr>
        <p:txBody>
          <a:bodyPr wrap="square" lIns="0" tIns="0" rIns="0" bIns="0" anchor="t" anchorCtr="0">
            <a:normAutofit/>
          </a:bodyPr>
          <a:lstStyle>
            <a:lvl1pPr marL="0" algn="r" defTabSz="914400" rtl="0" eaLnBrk="1" latinLnBrk="0" hangingPunct="1">
              <a:lnSpc>
                <a:spcPct val="70000"/>
              </a:lnSpc>
              <a:spcBef>
                <a:spcPct val="0"/>
              </a:spcBef>
              <a:buNone/>
              <a:defRPr lang="en-GB" sz="4800" b="1" kern="1200" cap="none" baseline="0" dirty="0">
                <a:solidFill>
                  <a:srgbClr val="000000"/>
                </a:solidFill>
                <a:latin typeface="Arial Narrow" charset="0"/>
                <a:ea typeface="Arial Narrow" charset="0"/>
                <a:cs typeface="Arial Narrow" charset="0"/>
              </a:defRPr>
            </a:lvl1pPr>
          </a:lstStyle>
          <a:p>
            <a:r>
              <a:rPr lang="en-US" dirty="0" smtClean="0"/>
              <a:t>THANK YOU</a:t>
            </a:r>
            <a:endParaRPr lang="en-GB" dirty="0"/>
          </a:p>
        </p:txBody>
      </p:sp>
      <p:sp>
        <p:nvSpPr>
          <p:cNvPr id="4" name="Content Placeholder 2"/>
          <p:cNvSpPr>
            <a:spLocks noGrp="1"/>
          </p:cNvSpPr>
          <p:nvPr>
            <p:ph idx="20" hasCustomPrompt="1"/>
          </p:nvPr>
        </p:nvSpPr>
        <p:spPr>
          <a:xfrm>
            <a:off x="5590243" y="4671588"/>
            <a:ext cx="5038525" cy="216152"/>
          </a:xfrm>
        </p:spPr>
        <p:txBody>
          <a:bodyPr lIns="0" tIns="0" rIns="0" bIns="0"/>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800" b="0" kern="1200" cap="none" baseline="0" dirty="0" smtClean="0">
                <a:solidFill>
                  <a:srgbClr val="000000"/>
                </a:solidFill>
                <a:latin typeface="+mn-lt"/>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+ 00 000 000 000</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sp>
        <p:nvSpPr>
          <p:cNvPr id="5" name="Content Placeholder 2"/>
          <p:cNvSpPr>
            <a:spLocks noGrp="1"/>
          </p:cNvSpPr>
          <p:nvPr>
            <p:ph idx="21" hasCustomPrompt="1"/>
          </p:nvPr>
        </p:nvSpPr>
        <p:spPr>
          <a:xfrm>
            <a:off x="5590244" y="3532872"/>
            <a:ext cx="5038524" cy="448637"/>
          </a:xfrm>
        </p:spPr>
        <p:txBody>
          <a:bodyPr lIns="0" tIns="0" rIns="0" bIns="0" anchor="b" anchorCtr="0">
            <a:norm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400" b="1" kern="1200" cap="all" baseline="0" dirty="0" smtClean="0">
                <a:solidFill>
                  <a:srgbClr val="DF411C"/>
                </a:solidFill>
                <a:latin typeface="+mj-lt"/>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Name surname</a:t>
            </a:r>
          </a:p>
        </p:txBody>
      </p:sp>
      <p:sp>
        <p:nvSpPr>
          <p:cNvPr id="6" name="Content Placeholder 2"/>
          <p:cNvSpPr>
            <a:spLocks noGrp="1"/>
          </p:cNvSpPr>
          <p:nvPr>
            <p:ph idx="22" hasCustomPrompt="1"/>
          </p:nvPr>
        </p:nvSpPr>
        <p:spPr>
          <a:xfrm>
            <a:off x="5590244" y="4888429"/>
            <a:ext cx="5020417" cy="290153"/>
          </a:xfrm>
        </p:spPr>
        <p:txBody>
          <a:bodyPr lIns="0" tIns="0" rIns="0" bIns="0"/>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800" b="0" kern="1200" cap="none" baseline="0" dirty="0" smtClean="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name.surname@endava.com</a:t>
            </a:r>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smtClean="0"/>
          </a:p>
          <a:p>
            <a:pPr lvl="0"/>
            <a:endParaRPr lang="en-US" dirty="0" smtClean="0"/>
          </a:p>
          <a:p>
            <a:pPr lvl="1"/>
            <a:endParaRPr lang="en-US" dirty="0" smtClean="0"/>
          </a:p>
          <a:p>
            <a:pPr lvl="1"/>
            <a:endParaRPr lang="en-US" dirty="0" smtClean="0"/>
          </a:p>
          <a:p>
            <a:pPr lvl="1"/>
            <a:endParaRPr lang="en-US" dirty="0" smtClean="0"/>
          </a:p>
        </p:txBody>
      </p:sp>
      <p:sp>
        <p:nvSpPr>
          <p:cNvPr id="7" name="Content Placeholder 2"/>
          <p:cNvSpPr>
            <a:spLocks noGrp="1"/>
          </p:cNvSpPr>
          <p:nvPr>
            <p:ph idx="23" hasCustomPrompt="1"/>
          </p:nvPr>
        </p:nvSpPr>
        <p:spPr>
          <a:xfrm>
            <a:off x="5590244" y="3981510"/>
            <a:ext cx="5038524" cy="210246"/>
          </a:xfrm>
        </p:spPr>
        <p:txBody>
          <a:bodyPr lIns="0" tIns="0" rIns="0" bIns="0" anchor="b" anchorCtr="0">
            <a:norm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600" b="1" kern="1200" cap="all" baseline="0" dirty="0" smtClean="0">
                <a:solidFill>
                  <a:schemeClr val="tx1"/>
                </a:solidFill>
                <a:latin typeface="+mj-lt"/>
                <a:ea typeface="Arial" charset="0"/>
                <a:cs typeface="Arial" charset="0"/>
              </a:defRPr>
            </a:lvl1pPr>
            <a:lvl2pPr marL="0" indent="0" algn="l">
              <a:buNone/>
              <a:defRPr sz="1600">
                <a:solidFill>
                  <a:srgbClr val="4A4E52"/>
                </a:solidFill>
              </a:defRPr>
            </a:lvl2pPr>
            <a:lvl3pPr marL="1257300" indent="-342900">
              <a:buClr>
                <a:srgbClr val="81ADB5"/>
              </a:buClr>
              <a:buFont typeface="Arial" panose="020B0604020202020204" pitchFamily="34" charset="0"/>
              <a:buChar char="•"/>
              <a:defRPr sz="1600">
                <a:solidFill>
                  <a:srgbClr val="4A4E52"/>
                </a:solidFill>
              </a:defRPr>
            </a:lvl3pPr>
            <a:lvl4pPr marL="1600200" indent="-228600">
              <a:buFont typeface="Calibri" panose="020F0502020204030204" pitchFamily="34" charset="0"/>
              <a:buChar char="-"/>
              <a:defRPr sz="1500">
                <a:solidFill>
                  <a:srgbClr val="4A4E52"/>
                </a:solidFill>
              </a:defRPr>
            </a:lvl4pPr>
            <a:lvl5pPr>
              <a:defRPr>
                <a:solidFill>
                  <a:srgbClr val="4A4E52"/>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smtClean="0"/>
              <a:t>Job title</a:t>
            </a:r>
          </a:p>
        </p:txBody>
      </p:sp>
    </p:spTree>
    <p:extLst>
      <p:ext uri="{BB962C8B-B14F-4D97-AF65-F5344CB8AC3E}">
        <p14:creationId xmlns:p14="http://schemas.microsoft.com/office/powerpoint/2010/main" val="416528107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4" name="Date Placeholder 3"/>
          <p:cNvSpPr>
            <a:spLocks noGrp="1"/>
          </p:cNvSpPr>
          <p:nvPr>
            <p:ph type="dt" sz="half" idx="2"/>
          </p:nvPr>
        </p:nvSpPr>
        <p:spPr>
          <a:xfrm>
            <a:off x="838200" y="635636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smtClean="0"/>
              <a:t>‹#›</a:t>
            </a:r>
            <a:endParaRPr lang="en-GB" dirty="0"/>
          </a:p>
        </p:txBody>
      </p:sp>
      <p:sp>
        <p:nvSpPr>
          <p:cNvPr id="5" name="Footer Placeholder 4"/>
          <p:cNvSpPr>
            <a:spLocks noGrp="1"/>
          </p:cNvSpPr>
          <p:nvPr>
            <p:ph type="ftr" sz="quarter" idx="3"/>
          </p:nvPr>
        </p:nvSpPr>
        <p:spPr>
          <a:xfrm>
            <a:off x="4038600" y="635636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610600" y="635636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454078-FBCE-4758-9F4C-1C7F78520755}" type="slidenum">
              <a:rPr lang="en-GB" smtClean="0"/>
              <a:t>‹#›</a:t>
            </a:fld>
            <a:endParaRPr lang="en-GB" dirty="0"/>
          </a:p>
        </p:txBody>
      </p:sp>
    </p:spTree>
    <p:extLst>
      <p:ext uri="{BB962C8B-B14F-4D97-AF65-F5344CB8AC3E}">
        <p14:creationId xmlns:p14="http://schemas.microsoft.com/office/powerpoint/2010/main" val="1608181564"/>
      </p:ext>
    </p:extLst>
  </p:cSld>
  <p:clrMap bg1="lt1" tx1="dk1" bg2="lt2" tx2="dk2" accent1="accent1" accent2="accent2" accent3="accent3" accent4="accent4" accent5="accent5" accent6="accent6" hlink="hlink" folHlink="folHlink"/>
  <p:sldLayoutIdLst>
    <p:sldLayoutId id="2147483685" r:id="rId1"/>
    <p:sldLayoutId id="2147483702" r:id="rId2"/>
    <p:sldLayoutId id="2147483718" r:id="rId3"/>
    <p:sldLayoutId id="2147483715" r:id="rId4"/>
    <p:sldLayoutId id="2147483716" r:id="rId5"/>
    <p:sldLayoutId id="2147483717" r:id="rId6"/>
    <p:sldLayoutId id="2147483683" r:id="rId7"/>
    <p:sldLayoutId id="2147483714" r:id="rId8"/>
    <p:sldLayoutId id="2147483686" r:id="rId9"/>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4400" b="1" kern="1200" cap="all" baseline="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DE411B"/>
        </a:buClr>
        <a:buFont typeface="Wingdings" panose="05000000000000000000" pitchFamily="2" charset="2"/>
        <a:buChar char="§"/>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Tx/>
        <a:buNone/>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9.tif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3" Type="http://schemas.openxmlformats.org/officeDocument/2006/relationships/hyperlink" Target="https://www.raywenderlich.com/115440/auto-layout-tutorial-in-ios-9-part-1-getting-started-2" TargetMode="External"/><Relationship Id="rId4" Type="http://schemas.openxmlformats.org/officeDocument/2006/relationships/hyperlink" Target="https://www.raywenderlich.com/115444/auto-layout-tutorial-in-ios-9-part-2-constraints" TargetMode="External"/><Relationship Id="rId5" Type="http://schemas.openxmlformats.org/officeDocument/2006/relationships/hyperlink" Target="https://developer.apple.com/library/content/documentation/UserExperience/Conceptual/AutolayoutPG/LayoutUsingStackViews.html#//apple_ref/doc/uid/TP40010853-CH11" TargetMode="External"/><Relationship Id="rId6" Type="http://schemas.openxmlformats.org/officeDocument/2006/relationships/hyperlink" Target="https://www.raywenderlich.com/114552/uistackview-tutorial-introducing-stack-views" TargetMode="External"/><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51.xml.rels><?xml version="1.0" encoding="UTF-8" standalone="yes"?>
<Relationships xmlns="http://schemas.openxmlformats.org/package/2006/relationships"><Relationship Id="rId3" Type="http://schemas.openxmlformats.org/officeDocument/2006/relationships/hyperlink" Target="https://www.raywenderlich.com/110393/auto-layout-visual-format-language-tutorial" TargetMode="External"/><Relationship Id="rId4" Type="http://schemas.openxmlformats.org/officeDocument/2006/relationships/hyperlink" Target="https://developer.apple.com/library/content/documentation/UserExperience/Conceptual/AutolayoutPG/DebuggingTricksandTips.html" TargetMode="External"/><Relationship Id="rId5" Type="http://schemas.openxmlformats.org/officeDocument/2006/relationships/hyperlink" Target="http://staxmanade.com/2015/06/debugging-ios-autolayout-issues/" TargetMode="External"/><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Ios</a:t>
            </a:r>
            <a:r>
              <a:rPr lang="en-US" dirty="0" smtClean="0"/>
              <a:t> workshop</a:t>
            </a:r>
            <a:endParaRPr lang="en-GB" dirty="0">
              <a:solidFill>
                <a:srgbClr val="DE411B"/>
              </a:solidFill>
            </a:endParaRPr>
          </a:p>
        </p:txBody>
      </p:sp>
      <p:sp>
        <p:nvSpPr>
          <p:cNvPr id="3" name="Content Placeholder 2"/>
          <p:cNvSpPr>
            <a:spLocks noGrp="1"/>
          </p:cNvSpPr>
          <p:nvPr>
            <p:ph idx="13"/>
          </p:nvPr>
        </p:nvSpPr>
        <p:spPr/>
        <p:txBody>
          <a:bodyPr/>
          <a:lstStyle/>
          <a:p>
            <a:pPr marL="0" indent="0">
              <a:buNone/>
            </a:pPr>
            <a:r>
              <a:rPr lang="en-US" dirty="0" err="1" smtClean="0"/>
              <a:t>MadE</a:t>
            </a:r>
            <a:r>
              <a:rPr lang="en-US" dirty="0" smtClean="0"/>
              <a:t> by PLT </a:t>
            </a:r>
            <a:r>
              <a:rPr lang="en-US" dirty="0" err="1" smtClean="0"/>
              <a:t>ios</a:t>
            </a:r>
            <a:r>
              <a:rPr lang="en-US" dirty="0" smtClean="0"/>
              <a:t> team ©2017</a:t>
            </a:r>
            <a:endParaRPr lang="en-GB" dirty="0"/>
          </a:p>
        </p:txBody>
      </p:sp>
    </p:spTree>
    <p:extLst>
      <p:ext uri="{BB962C8B-B14F-4D97-AF65-F5344CB8AC3E}">
        <p14:creationId xmlns:p14="http://schemas.microsoft.com/office/powerpoint/2010/main" val="14199310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 anatomy</a:t>
            </a:r>
            <a:endParaRPr lang="en-GB" dirty="0"/>
          </a:p>
        </p:txBody>
      </p:sp>
      <p:sp>
        <p:nvSpPr>
          <p:cNvPr id="13" name="Content Placeholder 12"/>
          <p:cNvSpPr>
            <a:spLocks noGrp="1"/>
          </p:cNvSpPr>
          <p:nvPr>
            <p:ph idx="19"/>
          </p:nvPr>
        </p:nvSpPr>
        <p:spPr>
          <a:xfrm>
            <a:off x="1210832" y="1761462"/>
            <a:ext cx="9831977" cy="424732"/>
          </a:xfrm>
        </p:spPr>
        <p:txBody>
          <a:bodyPr/>
          <a:lstStyle/>
          <a:p>
            <a:r>
              <a:rPr lang="en-US" dirty="0" smtClean="0"/>
              <a:t>POINT VS. PIXEL</a:t>
            </a:r>
          </a:p>
        </p:txBody>
      </p:sp>
      <p:sp>
        <p:nvSpPr>
          <p:cNvPr id="5" name="Content Placeholder 12"/>
          <p:cNvSpPr>
            <a:spLocks noGrp="1"/>
          </p:cNvSpPr>
          <p:nvPr>
            <p:ph idx="19"/>
          </p:nvPr>
        </p:nvSpPr>
        <p:spPr>
          <a:xfrm>
            <a:off x="1210832" y="2404909"/>
            <a:ext cx="9831977" cy="424732"/>
          </a:xfrm>
        </p:spPr>
        <p:txBody>
          <a:bodyPr/>
          <a:lstStyle/>
          <a:p>
            <a:r>
              <a:rPr lang="en-US" dirty="0">
                <a:solidFill>
                  <a:schemeClr val="tx1"/>
                </a:solidFill>
              </a:rPr>
              <a:t>One point </a:t>
            </a:r>
            <a:r>
              <a:rPr lang="en-US" dirty="0"/>
              <a:t>does not </a:t>
            </a:r>
            <a:r>
              <a:rPr lang="en-US" dirty="0">
                <a:solidFill>
                  <a:schemeClr val="tx1"/>
                </a:solidFill>
              </a:rPr>
              <a:t>necessarily correspond to one physical </a:t>
            </a:r>
            <a:r>
              <a:rPr lang="en-US" dirty="0" smtClean="0">
                <a:solidFill>
                  <a:schemeClr val="tx1"/>
                </a:solidFill>
              </a:rPr>
              <a:t>pixel</a:t>
            </a:r>
            <a:endParaRPr lang="en-US" b="0" dirty="0">
              <a:solidFill>
                <a:schemeClr val="tx1"/>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45911" y="3177492"/>
            <a:ext cx="6021305" cy="2417063"/>
          </a:xfrm>
          <a:prstGeom prst="rect">
            <a:avLst/>
          </a:prstGeom>
        </p:spPr>
      </p:pic>
    </p:spTree>
    <p:extLst>
      <p:ext uri="{BB962C8B-B14F-4D97-AF65-F5344CB8AC3E}">
        <p14:creationId xmlns:p14="http://schemas.microsoft.com/office/powerpoint/2010/main" val="4833429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 anatomy</a:t>
            </a:r>
            <a:endParaRPr lang="en-GB" dirty="0"/>
          </a:p>
        </p:txBody>
      </p:sp>
      <p:sp>
        <p:nvSpPr>
          <p:cNvPr id="13" name="Content Placeholder 12"/>
          <p:cNvSpPr>
            <a:spLocks noGrp="1"/>
          </p:cNvSpPr>
          <p:nvPr>
            <p:ph idx="19"/>
          </p:nvPr>
        </p:nvSpPr>
        <p:spPr/>
        <p:txBody>
          <a:bodyPr/>
          <a:lstStyle/>
          <a:p>
            <a:r>
              <a:rPr lang="en-US" dirty="0" smtClean="0"/>
              <a:t>What are constraints and auto layout actually?</a:t>
            </a:r>
          </a:p>
        </p:txBody>
      </p:sp>
      <p:sp>
        <p:nvSpPr>
          <p:cNvPr id="5" name="Content Placeholder 12"/>
          <p:cNvSpPr>
            <a:spLocks noGrp="1"/>
          </p:cNvSpPr>
          <p:nvPr>
            <p:ph idx="19"/>
          </p:nvPr>
        </p:nvSpPr>
        <p:spPr>
          <a:xfrm>
            <a:off x="1210832" y="2759692"/>
            <a:ext cx="9831977" cy="424732"/>
          </a:xfrm>
        </p:spPr>
        <p:txBody>
          <a:bodyPr/>
          <a:lstStyle/>
          <a:p>
            <a:r>
              <a:rPr lang="en-US" dirty="0" smtClean="0">
                <a:solidFill>
                  <a:schemeClr val="tx1"/>
                </a:solidFill>
              </a:rPr>
              <a:t>auto layout is a series of</a:t>
            </a:r>
            <a:r>
              <a:rPr lang="en-US" dirty="0" smtClean="0"/>
              <a:t> linear equations </a:t>
            </a:r>
            <a:endParaRPr lang="en-US" b="0" dirty="0"/>
          </a:p>
        </p:txBody>
      </p:sp>
      <p:sp>
        <p:nvSpPr>
          <p:cNvPr id="10" name="Content Placeholder 3"/>
          <p:cNvSpPr>
            <a:spLocks noGrp="1"/>
          </p:cNvSpPr>
          <p:nvPr>
            <p:ph idx="22"/>
          </p:nvPr>
        </p:nvSpPr>
        <p:spPr>
          <a:xfrm>
            <a:off x="1218690" y="3600338"/>
            <a:ext cx="9831977" cy="1766179"/>
          </a:xfrm>
        </p:spPr>
        <p:txBody>
          <a:bodyPr/>
          <a:lstStyle/>
          <a:p>
            <a:pPr lvl="0"/>
            <a:r>
              <a:rPr lang="en-US" dirty="0" smtClean="0"/>
              <a:t>Each linear equation is represented by single constraints.</a:t>
            </a:r>
          </a:p>
          <a:p>
            <a:pPr lvl="0"/>
            <a:r>
              <a:rPr lang="en-US" dirty="0" smtClean="0"/>
              <a:t>In runtime, those equation are solved in order to produce proper presentation of views.</a:t>
            </a:r>
            <a:endParaRPr lang="en-US" dirty="0"/>
          </a:p>
        </p:txBody>
      </p:sp>
    </p:spTree>
    <p:extLst>
      <p:ext uri="{BB962C8B-B14F-4D97-AF65-F5344CB8AC3E}">
        <p14:creationId xmlns:p14="http://schemas.microsoft.com/office/powerpoint/2010/main" val="18151952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 anatomy</a:t>
            </a:r>
            <a:endParaRPr lang="en-GB" dirty="0"/>
          </a:p>
        </p:txBody>
      </p:sp>
      <p:sp>
        <p:nvSpPr>
          <p:cNvPr id="13" name="Content Placeholder 12"/>
          <p:cNvSpPr>
            <a:spLocks noGrp="1"/>
          </p:cNvSpPr>
          <p:nvPr>
            <p:ph idx="19"/>
          </p:nvPr>
        </p:nvSpPr>
        <p:spPr/>
        <p:txBody>
          <a:bodyPr/>
          <a:lstStyle/>
          <a:p>
            <a:r>
              <a:rPr lang="en-US" dirty="0" smtClean="0"/>
              <a:t>Constraint as linear equation</a:t>
            </a:r>
          </a:p>
        </p:txBody>
      </p:sp>
      <p:sp>
        <p:nvSpPr>
          <p:cNvPr id="10" name="Content Placeholder 3"/>
          <p:cNvSpPr>
            <a:spLocks noGrp="1"/>
          </p:cNvSpPr>
          <p:nvPr>
            <p:ph idx="22"/>
          </p:nvPr>
        </p:nvSpPr>
        <p:spPr>
          <a:xfrm>
            <a:off x="1210832" y="2695083"/>
            <a:ext cx="9831977" cy="386446"/>
          </a:xfrm>
        </p:spPr>
        <p:txBody>
          <a:bodyPr/>
          <a:lstStyle/>
          <a:p>
            <a:pPr lvl="0"/>
            <a:r>
              <a:rPr lang="en-US" dirty="0" smtClean="0"/>
              <a:t>y = </a:t>
            </a:r>
            <a:r>
              <a:rPr lang="en-US" dirty="0" err="1" smtClean="0"/>
              <a:t>k∙x</a:t>
            </a:r>
            <a:r>
              <a:rPr lang="en-US" dirty="0" smtClean="0"/>
              <a:t> + n</a:t>
            </a:r>
            <a:endParaRPr lang="en-US" dirty="0"/>
          </a:p>
          <a:p>
            <a:pPr lvl="0"/>
            <a:endParaRPr lang="en-US" dirty="0"/>
          </a:p>
        </p:txBody>
      </p:sp>
      <p:cxnSp>
        <p:nvCxnSpPr>
          <p:cNvPr id="6" name="Straight Arrow Connector 5"/>
          <p:cNvCxnSpPr/>
          <p:nvPr/>
        </p:nvCxnSpPr>
        <p:spPr>
          <a:xfrm>
            <a:off x="6126820" y="3264408"/>
            <a:ext cx="0" cy="8503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3"/>
          <p:cNvSpPr>
            <a:spLocks noGrp="1"/>
          </p:cNvSpPr>
          <p:nvPr>
            <p:ph idx="22"/>
          </p:nvPr>
        </p:nvSpPr>
        <p:spPr>
          <a:xfrm>
            <a:off x="1218690" y="4397501"/>
            <a:ext cx="9831977" cy="386446"/>
          </a:xfrm>
        </p:spPr>
        <p:txBody>
          <a:bodyPr/>
          <a:lstStyle/>
          <a:p>
            <a:pPr lvl="0"/>
            <a:r>
              <a:rPr lang="en-US" dirty="0" err="1" smtClean="0">
                <a:solidFill>
                  <a:srgbClr val="0070C0"/>
                </a:solidFill>
              </a:rPr>
              <a:t>BlueView.height</a:t>
            </a:r>
            <a:r>
              <a:rPr lang="en-US" dirty="0" smtClean="0"/>
              <a:t> = </a:t>
            </a:r>
            <a:r>
              <a:rPr lang="en-US" dirty="0" err="1" smtClean="0"/>
              <a:t>k∙</a:t>
            </a:r>
            <a:r>
              <a:rPr lang="en-US" dirty="0" err="1" smtClean="0">
                <a:solidFill>
                  <a:srgbClr val="00B050"/>
                </a:solidFill>
              </a:rPr>
              <a:t>GreenView.height</a:t>
            </a:r>
            <a:r>
              <a:rPr lang="en-US" dirty="0" smtClean="0"/>
              <a:t> + n</a:t>
            </a:r>
            <a:endParaRPr lang="en-US" dirty="0"/>
          </a:p>
          <a:p>
            <a:pPr lvl="0"/>
            <a:endParaRPr lang="en-US" dirty="0"/>
          </a:p>
        </p:txBody>
      </p:sp>
    </p:spTree>
    <p:extLst>
      <p:ext uri="{BB962C8B-B14F-4D97-AF65-F5344CB8AC3E}">
        <p14:creationId xmlns:p14="http://schemas.microsoft.com/office/powerpoint/2010/main" val="17207105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 anatomy</a:t>
            </a:r>
            <a:endParaRPr lang="en-GB" dirty="0"/>
          </a:p>
        </p:txBody>
      </p:sp>
      <p:sp>
        <p:nvSpPr>
          <p:cNvPr id="13" name="Content Placeholder 12"/>
          <p:cNvSpPr>
            <a:spLocks noGrp="1"/>
          </p:cNvSpPr>
          <p:nvPr>
            <p:ph idx="19"/>
          </p:nvPr>
        </p:nvSpPr>
        <p:spPr/>
        <p:txBody>
          <a:bodyPr/>
          <a:lstStyle/>
          <a:p>
            <a:r>
              <a:rPr lang="en-US" dirty="0" smtClean="0"/>
              <a:t>EXAMPLE 2</a:t>
            </a:r>
          </a:p>
        </p:txBody>
      </p:sp>
      <p:sp>
        <p:nvSpPr>
          <p:cNvPr id="11" name="Content Placeholder 12"/>
          <p:cNvSpPr>
            <a:spLocks noGrp="1"/>
          </p:cNvSpPr>
          <p:nvPr>
            <p:ph idx="19"/>
          </p:nvPr>
        </p:nvSpPr>
        <p:spPr>
          <a:xfrm>
            <a:off x="1210832" y="2613610"/>
            <a:ext cx="9831977" cy="424732"/>
          </a:xfrm>
        </p:spPr>
        <p:txBody>
          <a:bodyPr/>
          <a:lstStyle/>
          <a:p>
            <a:r>
              <a:rPr lang="en-US" dirty="0" smtClean="0">
                <a:solidFill>
                  <a:schemeClr val="tx1"/>
                </a:solidFill>
              </a:rPr>
              <a:t>Tweak Me</a:t>
            </a:r>
          </a:p>
        </p:txBody>
      </p:sp>
    </p:spTree>
    <p:extLst>
      <p:ext uri="{BB962C8B-B14F-4D97-AF65-F5344CB8AC3E}">
        <p14:creationId xmlns:p14="http://schemas.microsoft.com/office/powerpoint/2010/main" val="19272272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 anatomy</a:t>
            </a:r>
            <a:endParaRPr lang="en-GB" dirty="0"/>
          </a:p>
        </p:txBody>
      </p:sp>
      <p:sp>
        <p:nvSpPr>
          <p:cNvPr id="13" name="Content Placeholder 12"/>
          <p:cNvSpPr>
            <a:spLocks noGrp="1"/>
          </p:cNvSpPr>
          <p:nvPr>
            <p:ph idx="19"/>
          </p:nvPr>
        </p:nvSpPr>
        <p:spPr/>
        <p:txBody>
          <a:bodyPr/>
          <a:lstStyle/>
          <a:p>
            <a:r>
              <a:rPr lang="en-US" dirty="0" smtClean="0"/>
              <a:t>HOW TO MAKE A CONSTRAINT?</a:t>
            </a:r>
          </a:p>
        </p:txBody>
      </p:sp>
      <p:sp>
        <p:nvSpPr>
          <p:cNvPr id="8" name="Content Placeholder 2"/>
          <p:cNvSpPr>
            <a:spLocks noGrp="1"/>
          </p:cNvSpPr>
          <p:nvPr>
            <p:ph idx="4294967295"/>
          </p:nvPr>
        </p:nvSpPr>
        <p:spPr>
          <a:xfrm>
            <a:off x="4480561" y="3145795"/>
            <a:ext cx="3654184" cy="1505018"/>
          </a:xfrm>
          <a:prstGeom prst="rect">
            <a:avLst/>
          </a:prstGeom>
        </p:spPr>
        <p:txBody>
          <a:bodyPr/>
          <a:lstStyle/>
          <a:p>
            <a:pPr lvl="1"/>
            <a:r>
              <a:rPr lang="en-US" dirty="0" smtClean="0"/>
              <a:t>In storyboard</a:t>
            </a:r>
          </a:p>
          <a:p>
            <a:pPr lvl="1"/>
            <a:endParaRPr lang="en-US" dirty="0"/>
          </a:p>
          <a:p>
            <a:pPr lvl="1"/>
            <a:r>
              <a:rPr lang="en-US" dirty="0" smtClean="0"/>
              <a:t>Visual format language</a:t>
            </a:r>
          </a:p>
          <a:p>
            <a:pPr lvl="1"/>
            <a:endParaRPr lang="en-US" dirty="0" smtClean="0"/>
          </a:p>
          <a:p>
            <a:pPr lvl="1"/>
            <a:r>
              <a:rPr lang="en-US" dirty="0" err="1" smtClean="0"/>
              <a:t>NSLayoutConstraint</a:t>
            </a:r>
            <a:r>
              <a:rPr lang="en-US" dirty="0" smtClean="0"/>
              <a:t> API</a:t>
            </a:r>
            <a:endParaRPr lang="en-GB" dirty="0"/>
          </a:p>
        </p:txBody>
      </p:sp>
    </p:spTree>
    <p:extLst>
      <p:ext uri="{BB962C8B-B14F-4D97-AF65-F5344CB8AC3E}">
        <p14:creationId xmlns:p14="http://schemas.microsoft.com/office/powerpoint/2010/main" val="4519783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GB" dirty="0"/>
          </a:p>
        </p:txBody>
      </p:sp>
      <p:sp>
        <p:nvSpPr>
          <p:cNvPr id="3" name="Content Placeholder 2"/>
          <p:cNvSpPr>
            <a:spLocks noGrp="1"/>
          </p:cNvSpPr>
          <p:nvPr>
            <p:ph idx="14"/>
          </p:nvPr>
        </p:nvSpPr>
        <p:spPr/>
        <p:txBody>
          <a:bodyPr/>
          <a:lstStyle/>
          <a:p>
            <a:r>
              <a:rPr lang="en-US" dirty="0" smtClean="0">
                <a:solidFill>
                  <a:schemeClr val="tx1"/>
                </a:solidFill>
              </a:rPr>
              <a:t>INTRODUCTION</a:t>
            </a:r>
            <a:r>
              <a:rPr lang="en-US" dirty="0" smtClean="0"/>
              <a:t>	</a:t>
            </a:r>
          </a:p>
          <a:p>
            <a:r>
              <a:rPr lang="en-US" dirty="0" smtClean="0"/>
              <a:t>CONSTRAINT ANATOMY</a:t>
            </a:r>
          </a:p>
          <a:p>
            <a:r>
              <a:rPr lang="en-US" dirty="0" smtClean="0">
                <a:solidFill>
                  <a:schemeClr val="accent1"/>
                </a:solidFill>
              </a:rPr>
              <a:t>CONSTRAINTS in storyboard</a:t>
            </a:r>
          </a:p>
          <a:p>
            <a:r>
              <a:rPr lang="en-US" dirty="0" smtClean="0"/>
              <a:t>Constraints in code</a:t>
            </a:r>
          </a:p>
          <a:p>
            <a:r>
              <a:rPr lang="en-US" dirty="0" smtClean="0"/>
              <a:t>Size classes</a:t>
            </a:r>
          </a:p>
          <a:p>
            <a:r>
              <a:rPr lang="en-US" dirty="0" smtClean="0"/>
              <a:t>Stack view</a:t>
            </a:r>
            <a:endParaRPr lang="en-GB" dirty="0"/>
          </a:p>
        </p:txBody>
      </p:sp>
    </p:spTree>
    <p:extLst>
      <p:ext uri="{BB962C8B-B14F-4D97-AF65-F5344CB8AC3E}">
        <p14:creationId xmlns:p14="http://schemas.microsoft.com/office/powerpoint/2010/main" val="73105882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a:t>
            </a:r>
            <a:r>
              <a:rPr lang="en-US" dirty="0" err="1" smtClean="0"/>
              <a:t>STORYboard</a:t>
            </a:r>
            <a:endParaRPr lang="en-GB" dirty="0"/>
          </a:p>
        </p:txBody>
      </p:sp>
      <p:sp>
        <p:nvSpPr>
          <p:cNvPr id="13" name="Content Placeholder 12"/>
          <p:cNvSpPr>
            <a:spLocks noGrp="1"/>
          </p:cNvSpPr>
          <p:nvPr>
            <p:ph idx="19"/>
          </p:nvPr>
        </p:nvSpPr>
        <p:spPr/>
        <p:txBody>
          <a:bodyPr/>
          <a:lstStyle/>
          <a:p>
            <a:r>
              <a:rPr lang="en-US" dirty="0" smtClean="0">
                <a:solidFill>
                  <a:schemeClr val="tx1"/>
                </a:solidFill>
              </a:rPr>
              <a:t>Adding constraints in </a:t>
            </a:r>
            <a:r>
              <a:rPr lang="en-US" dirty="0" smtClean="0">
                <a:solidFill>
                  <a:srgbClr val="DE411B"/>
                </a:solidFill>
              </a:rPr>
              <a:t>storyboard</a:t>
            </a:r>
          </a:p>
        </p:txBody>
      </p:sp>
      <p:sp>
        <p:nvSpPr>
          <p:cNvPr id="8" name="Content Placeholder 2"/>
          <p:cNvSpPr>
            <a:spLocks noGrp="1"/>
          </p:cNvSpPr>
          <p:nvPr>
            <p:ph idx="4294967295"/>
          </p:nvPr>
        </p:nvSpPr>
        <p:spPr>
          <a:xfrm>
            <a:off x="3274142" y="3145794"/>
            <a:ext cx="5889523" cy="1298387"/>
          </a:xfrm>
          <a:prstGeom prst="rect">
            <a:avLst/>
          </a:prstGeom>
        </p:spPr>
        <p:txBody>
          <a:bodyPr>
            <a:normAutofit/>
          </a:bodyPr>
          <a:lstStyle/>
          <a:p>
            <a:pPr lvl="1"/>
            <a:r>
              <a:rPr lang="en-US" dirty="0" smtClean="0"/>
              <a:t>Preferred way for constraints manipulation</a:t>
            </a:r>
            <a:endParaRPr lang="en-US" dirty="0"/>
          </a:p>
          <a:p>
            <a:pPr lvl="1"/>
            <a:r>
              <a:rPr lang="en-US" dirty="0" smtClean="0"/>
              <a:t>Instant preview available </a:t>
            </a:r>
            <a:r>
              <a:rPr lang="mr-IN" dirty="0" smtClean="0"/>
              <a:t>–</a:t>
            </a:r>
            <a:r>
              <a:rPr lang="en-US" dirty="0" smtClean="0"/>
              <a:t> easy to visualize</a:t>
            </a:r>
          </a:p>
          <a:p>
            <a:pPr lvl="1"/>
            <a:r>
              <a:rPr lang="en-US" dirty="0" smtClean="0"/>
              <a:t>Little tricky to debug in runtime</a:t>
            </a:r>
            <a:endParaRPr lang="en-GB" dirty="0"/>
          </a:p>
        </p:txBody>
      </p:sp>
    </p:spTree>
    <p:extLst>
      <p:ext uri="{BB962C8B-B14F-4D97-AF65-F5344CB8AC3E}">
        <p14:creationId xmlns:p14="http://schemas.microsoft.com/office/powerpoint/2010/main" val="3147229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a:t>
            </a:r>
            <a:r>
              <a:rPr lang="en-US" dirty="0" err="1" smtClean="0"/>
              <a:t>STORYboard</a:t>
            </a:r>
            <a:endParaRPr lang="en-GB" dirty="0"/>
          </a:p>
        </p:txBody>
      </p:sp>
      <p:sp>
        <p:nvSpPr>
          <p:cNvPr id="13" name="Content Placeholder 12"/>
          <p:cNvSpPr>
            <a:spLocks noGrp="1"/>
          </p:cNvSpPr>
          <p:nvPr>
            <p:ph idx="19"/>
          </p:nvPr>
        </p:nvSpPr>
        <p:spPr/>
        <p:txBody>
          <a:bodyPr/>
          <a:lstStyle/>
          <a:p>
            <a:r>
              <a:rPr lang="en-US" dirty="0" smtClean="0"/>
              <a:t>REVIEW &amp; MODIFICATION OF CONSTRAINTS</a:t>
            </a:r>
          </a:p>
        </p:txBody>
      </p:sp>
      <p:sp>
        <p:nvSpPr>
          <p:cNvPr id="8" name="Content Placeholder 2"/>
          <p:cNvSpPr>
            <a:spLocks noGrp="1"/>
          </p:cNvSpPr>
          <p:nvPr>
            <p:ph idx="4294967295"/>
          </p:nvPr>
        </p:nvSpPr>
        <p:spPr>
          <a:xfrm>
            <a:off x="4280153" y="2972058"/>
            <a:ext cx="4202825" cy="1014597"/>
          </a:xfrm>
          <a:prstGeom prst="rect">
            <a:avLst/>
          </a:prstGeom>
        </p:spPr>
        <p:txBody>
          <a:bodyPr>
            <a:normAutofit/>
          </a:bodyPr>
          <a:lstStyle/>
          <a:p>
            <a:pPr lvl="1"/>
            <a:r>
              <a:rPr lang="en-US" dirty="0"/>
              <a:t>D</a:t>
            </a:r>
            <a:r>
              <a:rPr lang="en-US" dirty="0" smtClean="0"/>
              <a:t>irectly </a:t>
            </a:r>
            <a:r>
              <a:rPr lang="en-US" dirty="0"/>
              <a:t>in </a:t>
            </a:r>
            <a:r>
              <a:rPr lang="en-US" dirty="0" smtClean="0"/>
              <a:t>storyboard</a:t>
            </a:r>
          </a:p>
          <a:p>
            <a:pPr lvl="1"/>
            <a:r>
              <a:rPr lang="en-US" dirty="0" smtClean="0"/>
              <a:t>In </a:t>
            </a:r>
            <a:r>
              <a:rPr lang="en-US" dirty="0"/>
              <a:t>document </a:t>
            </a:r>
            <a:r>
              <a:rPr lang="en-US" dirty="0" smtClean="0"/>
              <a:t>outline</a:t>
            </a:r>
          </a:p>
          <a:p>
            <a:pPr lvl="1"/>
            <a:r>
              <a:rPr lang="en-US" dirty="0" smtClean="0"/>
              <a:t>In </a:t>
            </a:r>
            <a:r>
              <a:rPr lang="en-US" dirty="0"/>
              <a:t>size </a:t>
            </a:r>
            <a:r>
              <a:rPr lang="en-US" dirty="0" smtClean="0"/>
              <a:t>inspector</a:t>
            </a:r>
          </a:p>
        </p:txBody>
      </p:sp>
    </p:spTree>
    <p:extLst>
      <p:ext uri="{BB962C8B-B14F-4D97-AF65-F5344CB8AC3E}">
        <p14:creationId xmlns:p14="http://schemas.microsoft.com/office/powerpoint/2010/main" val="15846805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CONSTRAINTS IN </a:t>
            </a:r>
            <a:r>
              <a:rPr lang="en-US" dirty="0" err="1" smtClean="0"/>
              <a:t>STORYboard</a:t>
            </a:r>
            <a:r>
              <a:rPr lang="en-US" dirty="0" smtClean="0"/>
              <a:t> </a:t>
            </a:r>
            <a:r>
              <a:rPr lang="mr-IN" dirty="0" smtClean="0"/>
              <a:t>–</a:t>
            </a:r>
            <a:r>
              <a:rPr lang="en-US" dirty="0" smtClean="0"/>
              <a:t> XCODE IDE</a:t>
            </a:r>
            <a:endParaRPr lang="en-US" dirty="0"/>
          </a:p>
        </p:txBody>
      </p:sp>
      <p:pic>
        <p:nvPicPr>
          <p:cNvPr id="10" name="Content Placeholder 9"/>
          <p:cNvPicPr>
            <a:picLocks noGrp="1" noChangeAspect="1"/>
          </p:cNvPicPr>
          <p:nvPr>
            <p:ph idx="22"/>
          </p:nvPr>
        </p:nvPicPr>
        <p:blipFill>
          <a:blip r:embed="rId3">
            <a:extLst>
              <a:ext uri="{28A0092B-C50C-407E-A947-70E740481C1C}">
                <a14:useLocalDpi xmlns:a14="http://schemas.microsoft.com/office/drawing/2010/main" val="0"/>
              </a:ext>
            </a:extLst>
          </a:blip>
          <a:stretch>
            <a:fillRect/>
          </a:stretch>
        </p:blipFill>
        <p:spPr>
          <a:xfrm>
            <a:off x="2486990" y="1394005"/>
            <a:ext cx="7279662" cy="4750378"/>
          </a:xfrm>
        </p:spPr>
      </p:pic>
      <p:sp>
        <p:nvSpPr>
          <p:cNvPr id="14" name="Rounded Rectangular Callout 13"/>
          <p:cNvSpPr/>
          <p:nvPr/>
        </p:nvSpPr>
        <p:spPr>
          <a:xfrm>
            <a:off x="8895472" y="6210506"/>
            <a:ext cx="719097" cy="238005"/>
          </a:xfrm>
          <a:prstGeom prst="wedgeRoundRectCallout">
            <a:avLst>
              <a:gd name="adj1" fmla="val -129965"/>
              <a:gd name="adj2" fmla="val -10121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Resolve</a:t>
            </a:r>
          </a:p>
        </p:txBody>
      </p:sp>
      <p:sp>
        <p:nvSpPr>
          <p:cNvPr id="15" name="Rounded Rectangular Callout 14"/>
          <p:cNvSpPr/>
          <p:nvPr/>
        </p:nvSpPr>
        <p:spPr>
          <a:xfrm>
            <a:off x="8288421" y="6448509"/>
            <a:ext cx="427790" cy="238005"/>
          </a:xfrm>
          <a:prstGeom prst="wedgeRoundRectCallout">
            <a:avLst>
              <a:gd name="adj1" fmla="val -76174"/>
              <a:gd name="adj2" fmla="val -19333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Pin</a:t>
            </a:r>
          </a:p>
        </p:txBody>
      </p:sp>
      <p:sp>
        <p:nvSpPr>
          <p:cNvPr id="16" name="Rounded Rectangular Callout 15"/>
          <p:cNvSpPr/>
          <p:nvPr/>
        </p:nvSpPr>
        <p:spPr>
          <a:xfrm>
            <a:off x="7599186" y="6448508"/>
            <a:ext cx="522643" cy="238005"/>
          </a:xfrm>
          <a:prstGeom prst="wedgeRoundRectCallout">
            <a:avLst>
              <a:gd name="adj1" fmla="val 29502"/>
              <a:gd name="adj2" fmla="val -182098"/>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Allign</a:t>
            </a:r>
            <a:endParaRPr lang="en-US" sz="1000" dirty="0" smtClean="0"/>
          </a:p>
        </p:txBody>
      </p:sp>
      <p:sp>
        <p:nvSpPr>
          <p:cNvPr id="17" name="Rounded Rectangular Callout 16"/>
          <p:cNvSpPr/>
          <p:nvPr/>
        </p:nvSpPr>
        <p:spPr>
          <a:xfrm>
            <a:off x="6986912" y="6448508"/>
            <a:ext cx="522643" cy="238005"/>
          </a:xfrm>
          <a:prstGeom prst="wedgeRoundRectCallout">
            <a:avLst>
              <a:gd name="adj1" fmla="val 120562"/>
              <a:gd name="adj2" fmla="val -18659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Stack</a:t>
            </a:r>
          </a:p>
        </p:txBody>
      </p:sp>
      <p:sp>
        <p:nvSpPr>
          <p:cNvPr id="18" name="Rounded Rectangular Callout 17"/>
          <p:cNvSpPr/>
          <p:nvPr/>
        </p:nvSpPr>
        <p:spPr>
          <a:xfrm>
            <a:off x="6390105" y="6329505"/>
            <a:ext cx="551992" cy="238005"/>
          </a:xfrm>
          <a:prstGeom prst="wedgeRoundRectCallout">
            <a:avLst>
              <a:gd name="adj1" fmla="val 192182"/>
              <a:gd name="adj2" fmla="val -14839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t>Update Frames</a:t>
            </a:r>
          </a:p>
        </p:txBody>
      </p:sp>
      <p:sp>
        <p:nvSpPr>
          <p:cNvPr id="21" name="Rounded Rectangular Callout 20"/>
          <p:cNvSpPr/>
          <p:nvPr/>
        </p:nvSpPr>
        <p:spPr>
          <a:xfrm>
            <a:off x="9946230" y="4053305"/>
            <a:ext cx="801981" cy="224590"/>
          </a:xfrm>
          <a:prstGeom prst="wedgeRoundRectCallout">
            <a:avLst>
              <a:gd name="adj1" fmla="val -129965"/>
              <a:gd name="adj2" fmla="val -10121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Constraint</a:t>
            </a:r>
          </a:p>
        </p:txBody>
      </p:sp>
      <p:sp>
        <p:nvSpPr>
          <p:cNvPr id="22" name="Rounded Rectangular Callout 21"/>
          <p:cNvSpPr/>
          <p:nvPr/>
        </p:nvSpPr>
        <p:spPr>
          <a:xfrm>
            <a:off x="6142665" y="2927684"/>
            <a:ext cx="801981" cy="224590"/>
          </a:xfrm>
          <a:prstGeom prst="wedgeRoundRectCallout">
            <a:avLst>
              <a:gd name="adj1" fmla="val 46062"/>
              <a:gd name="adj2" fmla="val -24883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Constraint</a:t>
            </a:r>
          </a:p>
        </p:txBody>
      </p:sp>
      <p:sp>
        <p:nvSpPr>
          <p:cNvPr id="23" name="Rounded Rectangular Callout 22"/>
          <p:cNvSpPr/>
          <p:nvPr/>
        </p:nvSpPr>
        <p:spPr>
          <a:xfrm>
            <a:off x="5049216" y="3152274"/>
            <a:ext cx="801981" cy="224590"/>
          </a:xfrm>
          <a:prstGeom prst="wedgeRoundRectCallout">
            <a:avLst>
              <a:gd name="adj1" fmla="val -89959"/>
              <a:gd name="adj2" fmla="val -28931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Constraint</a:t>
            </a:r>
          </a:p>
        </p:txBody>
      </p:sp>
      <p:sp>
        <p:nvSpPr>
          <p:cNvPr id="24" name="Rounded Rectangular Callout 23"/>
          <p:cNvSpPr/>
          <p:nvPr/>
        </p:nvSpPr>
        <p:spPr>
          <a:xfrm>
            <a:off x="4247235" y="5582653"/>
            <a:ext cx="801981" cy="336886"/>
          </a:xfrm>
          <a:prstGeom prst="wedgeRoundRectCallout">
            <a:avLst>
              <a:gd name="adj1" fmla="val 70733"/>
              <a:gd name="adj2" fmla="val 9957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smtClean="0"/>
              <a:t>Show Document Outline</a:t>
            </a:r>
          </a:p>
        </p:txBody>
      </p:sp>
      <p:sp>
        <p:nvSpPr>
          <p:cNvPr id="25" name="Rounded Rectangular Callout 24"/>
          <p:cNvSpPr/>
          <p:nvPr/>
        </p:nvSpPr>
        <p:spPr>
          <a:xfrm>
            <a:off x="9990950" y="1649002"/>
            <a:ext cx="634269" cy="238005"/>
          </a:xfrm>
          <a:prstGeom prst="wedgeRoundRectCallout">
            <a:avLst>
              <a:gd name="adj1" fmla="val -151721"/>
              <a:gd name="adj2" fmla="val -112449"/>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smtClean="0"/>
              <a:t>Size Inspector</a:t>
            </a:r>
            <a:endParaRPr lang="en-US" sz="800" dirty="0" smtClean="0"/>
          </a:p>
        </p:txBody>
      </p:sp>
      <p:sp>
        <p:nvSpPr>
          <p:cNvPr id="27" name="Rounded Rectangular Callout 26"/>
          <p:cNvSpPr/>
          <p:nvPr/>
        </p:nvSpPr>
        <p:spPr>
          <a:xfrm>
            <a:off x="4725824" y="1785466"/>
            <a:ext cx="801981" cy="336886"/>
          </a:xfrm>
          <a:prstGeom prst="wedgeRoundRectCallout">
            <a:avLst>
              <a:gd name="adj1" fmla="val -12613"/>
              <a:gd name="adj2" fmla="val -8613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smtClean="0"/>
              <a:t>Misplaced views indicator</a:t>
            </a:r>
          </a:p>
        </p:txBody>
      </p:sp>
    </p:spTree>
    <p:extLst>
      <p:ext uri="{BB962C8B-B14F-4D97-AF65-F5344CB8AC3E}">
        <p14:creationId xmlns:p14="http://schemas.microsoft.com/office/powerpoint/2010/main" val="4771953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a:t>
            </a:r>
            <a:r>
              <a:rPr lang="en-US" dirty="0" err="1" smtClean="0"/>
              <a:t>STORYboard</a:t>
            </a:r>
            <a:endParaRPr lang="en-GB" dirty="0"/>
          </a:p>
        </p:txBody>
      </p:sp>
      <p:sp>
        <p:nvSpPr>
          <p:cNvPr id="13" name="Content Placeholder 12"/>
          <p:cNvSpPr>
            <a:spLocks noGrp="1"/>
          </p:cNvSpPr>
          <p:nvPr>
            <p:ph idx="19"/>
          </p:nvPr>
        </p:nvSpPr>
        <p:spPr/>
        <p:txBody>
          <a:bodyPr/>
          <a:lstStyle/>
          <a:p>
            <a:r>
              <a:rPr lang="en-US" dirty="0" smtClean="0">
                <a:solidFill>
                  <a:srgbClr val="DE411B"/>
                </a:solidFill>
              </a:rPr>
              <a:t>EXAMPLE 3</a:t>
            </a:r>
          </a:p>
        </p:txBody>
      </p:sp>
      <p:sp>
        <p:nvSpPr>
          <p:cNvPr id="5" name="Content Placeholder 12"/>
          <p:cNvSpPr>
            <a:spLocks noGrp="1"/>
          </p:cNvSpPr>
          <p:nvPr>
            <p:ph idx="19"/>
          </p:nvPr>
        </p:nvSpPr>
        <p:spPr>
          <a:xfrm>
            <a:off x="1210832" y="2613610"/>
            <a:ext cx="9831977" cy="424732"/>
          </a:xfrm>
        </p:spPr>
        <p:txBody>
          <a:bodyPr/>
          <a:lstStyle/>
          <a:p>
            <a:r>
              <a:rPr lang="en-US" dirty="0" smtClean="0">
                <a:solidFill>
                  <a:schemeClr val="tx1"/>
                </a:solidFill>
              </a:rPr>
              <a:t>LOG me in</a:t>
            </a:r>
          </a:p>
        </p:txBody>
      </p:sp>
    </p:spTree>
    <p:extLst>
      <p:ext uri="{BB962C8B-B14F-4D97-AF65-F5344CB8AC3E}">
        <p14:creationId xmlns:p14="http://schemas.microsoft.com/office/powerpoint/2010/main" val="8816638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GB" dirty="0"/>
          </a:p>
        </p:txBody>
      </p:sp>
      <p:sp>
        <p:nvSpPr>
          <p:cNvPr id="3" name="Content Placeholder 2"/>
          <p:cNvSpPr>
            <a:spLocks noGrp="1"/>
          </p:cNvSpPr>
          <p:nvPr>
            <p:ph idx="14"/>
          </p:nvPr>
        </p:nvSpPr>
        <p:spPr/>
        <p:txBody>
          <a:bodyPr/>
          <a:lstStyle/>
          <a:p>
            <a:r>
              <a:rPr lang="en-US" dirty="0" smtClean="0">
                <a:solidFill>
                  <a:schemeClr val="accent1"/>
                </a:solidFill>
              </a:rPr>
              <a:t>INTRODUCTION</a:t>
            </a:r>
            <a:r>
              <a:rPr lang="en-US" dirty="0" smtClean="0"/>
              <a:t>	</a:t>
            </a:r>
          </a:p>
          <a:p>
            <a:r>
              <a:rPr lang="en-US" dirty="0" smtClean="0"/>
              <a:t>CONSTRAINT ANATOMY</a:t>
            </a:r>
          </a:p>
          <a:p>
            <a:r>
              <a:rPr lang="en-US" dirty="0" smtClean="0">
                <a:solidFill>
                  <a:schemeClr val="tx1"/>
                </a:solidFill>
              </a:rPr>
              <a:t>CONSTRAINTS in storyboard</a:t>
            </a:r>
          </a:p>
          <a:p>
            <a:r>
              <a:rPr lang="en-US" dirty="0" smtClean="0"/>
              <a:t>Constraints in code</a:t>
            </a:r>
          </a:p>
          <a:p>
            <a:r>
              <a:rPr lang="en-US" dirty="0" smtClean="0"/>
              <a:t>Size classes</a:t>
            </a:r>
          </a:p>
          <a:p>
            <a:r>
              <a:rPr lang="en-US" dirty="0" smtClean="0"/>
              <a:t>Stack view</a:t>
            </a:r>
            <a:endParaRPr lang="en-GB" dirty="0"/>
          </a:p>
        </p:txBody>
      </p:sp>
    </p:spTree>
    <p:extLst>
      <p:ext uri="{BB962C8B-B14F-4D97-AF65-F5344CB8AC3E}">
        <p14:creationId xmlns:p14="http://schemas.microsoft.com/office/powerpoint/2010/main" val="333483925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a:t>
            </a:r>
            <a:r>
              <a:rPr lang="en-US" dirty="0" err="1" smtClean="0"/>
              <a:t>STORYboard</a:t>
            </a:r>
            <a:endParaRPr lang="en-GB" dirty="0"/>
          </a:p>
        </p:txBody>
      </p:sp>
      <p:sp>
        <p:nvSpPr>
          <p:cNvPr id="13" name="Content Placeholder 12"/>
          <p:cNvSpPr>
            <a:spLocks noGrp="1"/>
          </p:cNvSpPr>
          <p:nvPr>
            <p:ph idx="19"/>
          </p:nvPr>
        </p:nvSpPr>
        <p:spPr/>
        <p:txBody>
          <a:bodyPr/>
          <a:lstStyle/>
          <a:p>
            <a:r>
              <a:rPr lang="en-US" dirty="0" smtClean="0">
                <a:solidFill>
                  <a:schemeClr val="tx1"/>
                </a:solidFill>
              </a:rPr>
              <a:t>Content hugging &amp; compression resistance</a:t>
            </a:r>
            <a:endParaRPr lang="en-US" dirty="0" smtClean="0">
              <a:solidFill>
                <a:srgbClr val="DE411B"/>
              </a:solidFill>
            </a:endParaRPr>
          </a:p>
        </p:txBody>
      </p:sp>
      <p:sp>
        <p:nvSpPr>
          <p:cNvPr id="5" name="Content Placeholder 3"/>
          <p:cNvSpPr>
            <a:spLocks noGrp="1"/>
          </p:cNvSpPr>
          <p:nvPr>
            <p:ph idx="22"/>
          </p:nvPr>
        </p:nvSpPr>
        <p:spPr>
          <a:xfrm>
            <a:off x="1210832" y="2936689"/>
            <a:ext cx="9831977" cy="2815181"/>
          </a:xfrm>
        </p:spPr>
        <p:txBody>
          <a:bodyPr/>
          <a:lstStyle/>
          <a:p>
            <a:pPr lvl="0"/>
            <a:r>
              <a:rPr lang="en-US" dirty="0" smtClean="0"/>
              <a:t>In case we can’t provide enough material for auto layout to work properly, content hugging properties will add additional missing info.</a:t>
            </a:r>
          </a:p>
          <a:p>
            <a:r>
              <a:rPr lang="en-US" dirty="0" smtClean="0"/>
              <a:t> On the contrary, in case there’s not enough space to layout views, compression resistance properties will resolve auto layout issues.</a:t>
            </a:r>
          </a:p>
          <a:p>
            <a:r>
              <a:rPr lang="en-US" dirty="0" smtClean="0"/>
              <a:t>Content hugging and compression resistance </a:t>
            </a:r>
            <a:r>
              <a:rPr lang="en-US" dirty="0" smtClean="0">
                <a:solidFill>
                  <a:schemeClr val="accent1"/>
                </a:solidFill>
              </a:rPr>
              <a:t>only</a:t>
            </a:r>
            <a:r>
              <a:rPr lang="en-US" dirty="0" smtClean="0"/>
              <a:t> impacts views with </a:t>
            </a:r>
            <a:r>
              <a:rPr lang="en-US" dirty="0" smtClean="0">
                <a:solidFill>
                  <a:schemeClr val="accent1"/>
                </a:solidFill>
              </a:rPr>
              <a:t>intrinsic* </a:t>
            </a:r>
            <a:r>
              <a:rPr lang="en-US" dirty="0" smtClean="0"/>
              <a:t>content size. </a:t>
            </a:r>
          </a:p>
          <a:p>
            <a:r>
              <a:rPr lang="en-US" dirty="0" smtClean="0"/>
              <a:t>In order to satisfy auto layout rules, the views’ intrinsic content size can be even </a:t>
            </a:r>
            <a:r>
              <a:rPr lang="en-US" dirty="0" smtClean="0">
                <a:solidFill>
                  <a:schemeClr val="accent1"/>
                </a:solidFill>
              </a:rPr>
              <a:t>broken</a:t>
            </a:r>
            <a:r>
              <a:rPr lang="en-US" dirty="0" smtClean="0"/>
              <a:t>.</a:t>
            </a:r>
          </a:p>
          <a:p>
            <a:endParaRPr lang="en-US" dirty="0" smtClean="0"/>
          </a:p>
          <a:p>
            <a:r>
              <a:rPr lang="en-US" dirty="0" smtClean="0"/>
              <a:t>*</a:t>
            </a:r>
            <a:r>
              <a:rPr lang="en-US" sz="1400" dirty="0" smtClean="0"/>
              <a:t>Some </a:t>
            </a:r>
            <a:r>
              <a:rPr lang="en-US" sz="1400" dirty="0"/>
              <a:t>views have a natural size given their current content</a:t>
            </a:r>
            <a:r>
              <a:rPr lang="en-US" sz="1400" dirty="0" smtClean="0"/>
              <a:t>.</a:t>
            </a:r>
            <a:r>
              <a:rPr lang="en-US" sz="1400" dirty="0"/>
              <a:t> This is referred to as their intrinsic content size</a:t>
            </a:r>
            <a:r>
              <a:rPr lang="en-US" dirty="0"/>
              <a:t>. </a:t>
            </a:r>
          </a:p>
          <a:p>
            <a:endParaRPr lang="en-US" dirty="0" smtClean="0"/>
          </a:p>
          <a:p>
            <a:endParaRPr lang="en-US" dirty="0">
              <a:solidFill>
                <a:schemeClr val="accent1"/>
              </a:solidFill>
            </a:endParaRPr>
          </a:p>
          <a:p>
            <a:endParaRPr lang="en-US" dirty="0" smtClean="0">
              <a:solidFill>
                <a:schemeClr val="accent1"/>
              </a:solidFill>
            </a:endParaRPr>
          </a:p>
          <a:p>
            <a:endParaRPr lang="en-US" dirty="0"/>
          </a:p>
        </p:txBody>
      </p:sp>
    </p:spTree>
    <p:extLst>
      <p:ext uri="{BB962C8B-B14F-4D97-AF65-F5344CB8AC3E}">
        <p14:creationId xmlns:p14="http://schemas.microsoft.com/office/powerpoint/2010/main" val="371685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a:t>
            </a:r>
            <a:r>
              <a:rPr lang="en-US" dirty="0" err="1" smtClean="0"/>
              <a:t>STORYboard</a:t>
            </a:r>
            <a:endParaRPr lang="en-GB" dirty="0"/>
          </a:p>
        </p:txBody>
      </p:sp>
      <p:sp>
        <p:nvSpPr>
          <p:cNvPr id="13" name="Content Placeholder 12"/>
          <p:cNvSpPr>
            <a:spLocks noGrp="1"/>
          </p:cNvSpPr>
          <p:nvPr>
            <p:ph idx="19"/>
          </p:nvPr>
        </p:nvSpPr>
        <p:spPr/>
        <p:txBody>
          <a:bodyPr/>
          <a:lstStyle/>
          <a:p>
            <a:r>
              <a:rPr lang="en-US" dirty="0" smtClean="0">
                <a:solidFill>
                  <a:schemeClr val="tx1"/>
                </a:solidFill>
              </a:rPr>
              <a:t>Content hugging &amp; compression resistance</a:t>
            </a:r>
            <a:endParaRPr lang="en-US" dirty="0" smtClean="0">
              <a:solidFill>
                <a:srgbClr val="DE411B"/>
              </a:solidFill>
            </a:endParaRPr>
          </a:p>
        </p:txBody>
      </p:sp>
      <p:sp>
        <p:nvSpPr>
          <p:cNvPr id="6" name="Content Placeholder 2"/>
          <p:cNvSpPr>
            <a:spLocks noGrp="1"/>
          </p:cNvSpPr>
          <p:nvPr>
            <p:ph idx="4294967295"/>
          </p:nvPr>
        </p:nvSpPr>
        <p:spPr>
          <a:xfrm>
            <a:off x="2870368" y="2812026"/>
            <a:ext cx="6528620" cy="1769807"/>
          </a:xfrm>
          <a:prstGeom prst="rect">
            <a:avLst/>
          </a:prstGeom>
        </p:spPr>
        <p:txBody>
          <a:bodyPr>
            <a:normAutofit/>
          </a:bodyPr>
          <a:lstStyle/>
          <a:p>
            <a:pPr lvl="1"/>
            <a:r>
              <a:rPr lang="en-US" dirty="0" smtClean="0"/>
              <a:t>Content hugging  </a:t>
            </a:r>
          </a:p>
          <a:p>
            <a:pPr lvl="2"/>
            <a:r>
              <a:rPr lang="en-US" dirty="0"/>
              <a:t>P</a:t>
            </a:r>
            <a:r>
              <a:rPr lang="en-US" dirty="0" smtClean="0"/>
              <a:t>riority++  -&gt; </a:t>
            </a:r>
            <a:r>
              <a:rPr lang="en-US" dirty="0" smtClean="0">
                <a:solidFill>
                  <a:schemeClr val="accent1"/>
                </a:solidFill>
              </a:rPr>
              <a:t>refuse to grow </a:t>
            </a:r>
            <a:r>
              <a:rPr lang="en-US" dirty="0" smtClean="0"/>
              <a:t>if there is free space </a:t>
            </a:r>
            <a:endParaRPr lang="en-US" dirty="0"/>
          </a:p>
          <a:p>
            <a:pPr lvl="1"/>
            <a:r>
              <a:rPr lang="en-US" dirty="0" smtClean="0"/>
              <a:t>Compression resistance</a:t>
            </a:r>
          </a:p>
          <a:p>
            <a:pPr lvl="2"/>
            <a:r>
              <a:rPr lang="en-US" dirty="0" smtClean="0"/>
              <a:t>Priority++ -&gt; </a:t>
            </a:r>
            <a:r>
              <a:rPr lang="en-US" dirty="0" smtClean="0">
                <a:solidFill>
                  <a:schemeClr val="accent1"/>
                </a:solidFill>
              </a:rPr>
              <a:t>refuse to compress </a:t>
            </a:r>
            <a:r>
              <a:rPr lang="en-US" dirty="0" smtClean="0"/>
              <a:t>if there is not enough space</a:t>
            </a:r>
          </a:p>
        </p:txBody>
      </p:sp>
    </p:spTree>
    <p:extLst>
      <p:ext uri="{BB962C8B-B14F-4D97-AF65-F5344CB8AC3E}">
        <p14:creationId xmlns:p14="http://schemas.microsoft.com/office/powerpoint/2010/main" val="128422392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a:t>
            </a:r>
            <a:r>
              <a:rPr lang="en-US" dirty="0" err="1" smtClean="0"/>
              <a:t>STORYboard</a:t>
            </a:r>
            <a:endParaRPr lang="en-GB" dirty="0"/>
          </a:p>
        </p:txBody>
      </p:sp>
      <p:sp>
        <p:nvSpPr>
          <p:cNvPr id="13" name="Content Placeholder 12"/>
          <p:cNvSpPr>
            <a:spLocks noGrp="1"/>
          </p:cNvSpPr>
          <p:nvPr>
            <p:ph idx="19"/>
          </p:nvPr>
        </p:nvSpPr>
        <p:spPr/>
        <p:txBody>
          <a:bodyPr/>
          <a:lstStyle/>
          <a:p>
            <a:r>
              <a:rPr lang="en-US" dirty="0" smtClean="0">
                <a:solidFill>
                  <a:srgbClr val="DE411B"/>
                </a:solidFill>
              </a:rPr>
              <a:t>EXAMPLE 4</a:t>
            </a:r>
          </a:p>
        </p:txBody>
      </p:sp>
      <p:sp>
        <p:nvSpPr>
          <p:cNvPr id="5" name="Content Placeholder 12"/>
          <p:cNvSpPr>
            <a:spLocks noGrp="1"/>
          </p:cNvSpPr>
          <p:nvPr>
            <p:ph idx="19"/>
          </p:nvPr>
        </p:nvSpPr>
        <p:spPr>
          <a:xfrm>
            <a:off x="1210832" y="2613610"/>
            <a:ext cx="9831977" cy="424732"/>
          </a:xfrm>
        </p:spPr>
        <p:txBody>
          <a:bodyPr/>
          <a:lstStyle/>
          <a:p>
            <a:r>
              <a:rPr lang="en-US" dirty="0" smtClean="0">
                <a:solidFill>
                  <a:schemeClr val="tx1"/>
                </a:solidFill>
              </a:rPr>
              <a:t>Hug me, let me go</a:t>
            </a:r>
          </a:p>
        </p:txBody>
      </p:sp>
    </p:spTree>
    <p:extLst>
      <p:ext uri="{BB962C8B-B14F-4D97-AF65-F5344CB8AC3E}">
        <p14:creationId xmlns:p14="http://schemas.microsoft.com/office/powerpoint/2010/main" val="20936566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a:t>
            </a:r>
            <a:r>
              <a:rPr lang="en-US" dirty="0" err="1" smtClean="0"/>
              <a:t>STORYboard</a:t>
            </a:r>
            <a:endParaRPr lang="en-GB" dirty="0"/>
          </a:p>
        </p:txBody>
      </p:sp>
      <p:sp>
        <p:nvSpPr>
          <p:cNvPr id="13" name="Content Placeholder 12"/>
          <p:cNvSpPr>
            <a:spLocks noGrp="1"/>
          </p:cNvSpPr>
          <p:nvPr>
            <p:ph idx="19"/>
          </p:nvPr>
        </p:nvSpPr>
        <p:spPr/>
        <p:txBody>
          <a:bodyPr/>
          <a:lstStyle/>
          <a:p>
            <a:r>
              <a:rPr lang="en-US" dirty="0" err="1" smtClean="0"/>
              <a:t>Xcode</a:t>
            </a:r>
            <a:r>
              <a:rPr lang="en-US" dirty="0" smtClean="0"/>
              <a:t> </a:t>
            </a:r>
            <a:r>
              <a:rPr lang="en-US" dirty="0" err="1" smtClean="0"/>
              <a:t>tips&amp;tricks</a:t>
            </a:r>
            <a:r>
              <a:rPr lang="en-US" dirty="0" smtClean="0"/>
              <a:t> part 1</a:t>
            </a:r>
          </a:p>
        </p:txBody>
      </p:sp>
      <p:sp>
        <p:nvSpPr>
          <p:cNvPr id="8" name="Content Placeholder 2"/>
          <p:cNvSpPr>
            <a:spLocks noGrp="1"/>
          </p:cNvSpPr>
          <p:nvPr>
            <p:ph idx="4294967295"/>
          </p:nvPr>
        </p:nvSpPr>
        <p:spPr>
          <a:xfrm>
            <a:off x="3261360" y="2972058"/>
            <a:ext cx="6413582" cy="1915324"/>
          </a:xfrm>
          <a:prstGeom prst="rect">
            <a:avLst/>
          </a:prstGeom>
        </p:spPr>
        <p:txBody>
          <a:bodyPr>
            <a:normAutofit fontScale="92500" lnSpcReduction="10000"/>
          </a:bodyPr>
          <a:lstStyle/>
          <a:p>
            <a:pPr lvl="1"/>
            <a:r>
              <a:rPr lang="en-US" dirty="0" smtClean="0">
                <a:solidFill>
                  <a:srgbClr val="DE411B"/>
                </a:solidFill>
              </a:rPr>
              <a:t>Blue lines </a:t>
            </a:r>
            <a:r>
              <a:rPr lang="mr-IN" dirty="0" smtClean="0"/>
              <a:t>–</a:t>
            </a:r>
            <a:r>
              <a:rPr lang="en-US" dirty="0" smtClean="0"/>
              <a:t> these are your friends, not enemies</a:t>
            </a:r>
            <a:endParaRPr lang="en-US" dirty="0"/>
          </a:p>
          <a:p>
            <a:pPr lvl="1"/>
            <a:r>
              <a:rPr lang="en-US" dirty="0" smtClean="0"/>
              <a:t>Use wisely </a:t>
            </a:r>
            <a:r>
              <a:rPr lang="en-US" dirty="0" smtClean="0">
                <a:solidFill>
                  <a:srgbClr val="DE411B"/>
                </a:solidFill>
              </a:rPr>
              <a:t>reset to suggested constraints</a:t>
            </a:r>
            <a:r>
              <a:rPr lang="en-US" dirty="0" smtClean="0"/>
              <a:t> tool</a:t>
            </a:r>
          </a:p>
          <a:p>
            <a:pPr lvl="1"/>
            <a:r>
              <a:rPr lang="en-US" dirty="0" smtClean="0"/>
              <a:t>Adding constraints in the </a:t>
            </a:r>
            <a:r>
              <a:rPr lang="en-US" dirty="0" smtClean="0">
                <a:solidFill>
                  <a:srgbClr val="DF411C"/>
                </a:solidFill>
              </a:rPr>
              <a:t>document outline</a:t>
            </a:r>
          </a:p>
          <a:p>
            <a:pPr lvl="1"/>
            <a:r>
              <a:rPr lang="en-US" dirty="0" smtClean="0"/>
              <a:t>Help yourself by </a:t>
            </a:r>
            <a:r>
              <a:rPr lang="en-US" dirty="0" smtClean="0">
                <a:solidFill>
                  <a:srgbClr val="DF411C"/>
                </a:solidFill>
              </a:rPr>
              <a:t>naming</a:t>
            </a:r>
            <a:r>
              <a:rPr lang="en-US" dirty="0" smtClean="0"/>
              <a:t> constraints and views</a:t>
            </a:r>
          </a:p>
          <a:p>
            <a:pPr lvl="1"/>
            <a:r>
              <a:rPr lang="en-US" dirty="0" smtClean="0"/>
              <a:t>Declare some view </a:t>
            </a:r>
            <a:r>
              <a:rPr lang="en-US" dirty="0" smtClean="0">
                <a:solidFill>
                  <a:schemeClr val="accent1"/>
                </a:solidFill>
              </a:rPr>
              <a:t>referent</a:t>
            </a:r>
            <a:r>
              <a:rPr lang="en-US" dirty="0" smtClean="0"/>
              <a:t> view and constraint other views to the referent one (make “relative” constraints, not the “absolute” ones)</a:t>
            </a:r>
          </a:p>
          <a:p>
            <a:pPr lvl="1"/>
            <a:r>
              <a:rPr lang="en-US" dirty="0" smtClean="0"/>
              <a:t>Make some view “container” view and layout </a:t>
            </a:r>
            <a:r>
              <a:rPr lang="en-US" dirty="0" err="1" smtClean="0"/>
              <a:t>subviews</a:t>
            </a:r>
            <a:r>
              <a:rPr lang="en-US" dirty="0" smtClean="0"/>
              <a:t> inside it</a:t>
            </a:r>
          </a:p>
        </p:txBody>
      </p:sp>
    </p:spTree>
    <p:extLst>
      <p:ext uri="{BB962C8B-B14F-4D97-AF65-F5344CB8AC3E}">
        <p14:creationId xmlns:p14="http://schemas.microsoft.com/office/powerpoint/2010/main" val="31076115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a:t>
            </a:r>
            <a:r>
              <a:rPr lang="en-US" dirty="0" err="1" smtClean="0"/>
              <a:t>STORYboard</a:t>
            </a:r>
            <a:endParaRPr lang="en-GB" dirty="0"/>
          </a:p>
        </p:txBody>
      </p:sp>
      <p:sp>
        <p:nvSpPr>
          <p:cNvPr id="5" name="Content Placeholder 12"/>
          <p:cNvSpPr>
            <a:spLocks noGrp="1"/>
          </p:cNvSpPr>
          <p:nvPr>
            <p:ph idx="19"/>
          </p:nvPr>
        </p:nvSpPr>
        <p:spPr>
          <a:xfrm>
            <a:off x="1210832" y="1942848"/>
            <a:ext cx="9831977" cy="424732"/>
          </a:xfrm>
        </p:spPr>
        <p:txBody>
          <a:bodyPr/>
          <a:lstStyle/>
          <a:p>
            <a:r>
              <a:rPr lang="en-US" dirty="0" smtClean="0"/>
              <a:t>AUTO layout conflicts</a:t>
            </a:r>
          </a:p>
        </p:txBody>
      </p:sp>
      <p:sp>
        <p:nvSpPr>
          <p:cNvPr id="6" name="Content Placeholder 2"/>
          <p:cNvSpPr>
            <a:spLocks noGrp="1"/>
          </p:cNvSpPr>
          <p:nvPr>
            <p:ph idx="4294967295"/>
          </p:nvPr>
        </p:nvSpPr>
        <p:spPr>
          <a:xfrm>
            <a:off x="2108412" y="3124540"/>
            <a:ext cx="8036816" cy="1904660"/>
          </a:xfrm>
          <a:prstGeom prst="rect">
            <a:avLst/>
          </a:prstGeom>
        </p:spPr>
        <p:txBody>
          <a:bodyPr>
            <a:normAutofit/>
          </a:bodyPr>
          <a:lstStyle/>
          <a:p>
            <a:pPr lvl="1"/>
            <a:r>
              <a:rPr lang="en-US" dirty="0" smtClean="0"/>
              <a:t>Watch out for little red circle in document outline</a:t>
            </a:r>
          </a:p>
          <a:p>
            <a:pPr lvl="1"/>
            <a:r>
              <a:rPr lang="en-US" dirty="0" smtClean="0"/>
              <a:t>Try to isolate the constraint causing the problem, don’t just pick everything </a:t>
            </a:r>
            <a:r>
              <a:rPr lang="en-US" dirty="0" err="1" smtClean="0"/>
              <a:t>Xcode</a:t>
            </a:r>
            <a:r>
              <a:rPr lang="en-US" dirty="0" smtClean="0"/>
              <a:t> suggests</a:t>
            </a:r>
          </a:p>
          <a:p>
            <a:pPr lvl="1"/>
            <a:r>
              <a:rPr lang="en-US" dirty="0" smtClean="0"/>
              <a:t>Get familiar with constraint’s relation, priority and hugging/compression resistance</a:t>
            </a:r>
          </a:p>
        </p:txBody>
      </p:sp>
    </p:spTree>
    <p:extLst>
      <p:ext uri="{BB962C8B-B14F-4D97-AF65-F5344CB8AC3E}">
        <p14:creationId xmlns:p14="http://schemas.microsoft.com/office/powerpoint/2010/main" val="25491225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GB" dirty="0"/>
          </a:p>
        </p:txBody>
      </p:sp>
      <p:sp>
        <p:nvSpPr>
          <p:cNvPr id="3" name="Content Placeholder 2"/>
          <p:cNvSpPr>
            <a:spLocks noGrp="1"/>
          </p:cNvSpPr>
          <p:nvPr>
            <p:ph idx="14"/>
          </p:nvPr>
        </p:nvSpPr>
        <p:spPr/>
        <p:txBody>
          <a:bodyPr/>
          <a:lstStyle/>
          <a:p>
            <a:r>
              <a:rPr lang="en-US" dirty="0" smtClean="0">
                <a:solidFill>
                  <a:schemeClr val="tx1"/>
                </a:solidFill>
              </a:rPr>
              <a:t>INTRODUCTION</a:t>
            </a:r>
            <a:r>
              <a:rPr lang="en-US" dirty="0" smtClean="0"/>
              <a:t>	</a:t>
            </a:r>
          </a:p>
          <a:p>
            <a:r>
              <a:rPr lang="en-US" dirty="0" smtClean="0"/>
              <a:t>CONSTRAINT ANATOMY</a:t>
            </a:r>
          </a:p>
          <a:p>
            <a:r>
              <a:rPr lang="en-US" dirty="0" smtClean="0">
                <a:solidFill>
                  <a:schemeClr val="tx1"/>
                </a:solidFill>
              </a:rPr>
              <a:t>CONSTRAINTS in storyboard</a:t>
            </a:r>
          </a:p>
          <a:p>
            <a:r>
              <a:rPr lang="en-US" dirty="0" smtClean="0">
                <a:solidFill>
                  <a:schemeClr val="accent1"/>
                </a:solidFill>
              </a:rPr>
              <a:t>Constraints in code</a:t>
            </a:r>
          </a:p>
          <a:p>
            <a:r>
              <a:rPr lang="en-US" dirty="0" smtClean="0"/>
              <a:t>Size classes</a:t>
            </a:r>
          </a:p>
          <a:p>
            <a:r>
              <a:rPr lang="en-US" dirty="0" smtClean="0"/>
              <a:t>Stack view</a:t>
            </a:r>
            <a:endParaRPr lang="en-GB" dirty="0"/>
          </a:p>
        </p:txBody>
      </p:sp>
    </p:spTree>
    <p:extLst>
      <p:ext uri="{BB962C8B-B14F-4D97-AF65-F5344CB8AC3E}">
        <p14:creationId xmlns:p14="http://schemas.microsoft.com/office/powerpoint/2010/main" val="8851424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CODE</a:t>
            </a:r>
            <a:endParaRPr lang="en-GB" dirty="0"/>
          </a:p>
        </p:txBody>
      </p:sp>
      <p:sp>
        <p:nvSpPr>
          <p:cNvPr id="13" name="Content Placeholder 12"/>
          <p:cNvSpPr>
            <a:spLocks noGrp="1"/>
          </p:cNvSpPr>
          <p:nvPr>
            <p:ph idx="19"/>
          </p:nvPr>
        </p:nvSpPr>
        <p:spPr/>
        <p:txBody>
          <a:bodyPr/>
          <a:lstStyle/>
          <a:p>
            <a:r>
              <a:rPr lang="en-US" dirty="0" smtClean="0"/>
              <a:t>WHY do we need to build constraints in code?</a:t>
            </a:r>
          </a:p>
        </p:txBody>
      </p:sp>
      <p:sp>
        <p:nvSpPr>
          <p:cNvPr id="8" name="Content Placeholder 2"/>
          <p:cNvSpPr>
            <a:spLocks noGrp="1"/>
          </p:cNvSpPr>
          <p:nvPr>
            <p:ph idx="4294967295"/>
          </p:nvPr>
        </p:nvSpPr>
        <p:spPr>
          <a:xfrm>
            <a:off x="3483298" y="3237234"/>
            <a:ext cx="5302759" cy="1087878"/>
          </a:xfrm>
          <a:prstGeom prst="rect">
            <a:avLst/>
          </a:prstGeom>
        </p:spPr>
        <p:txBody>
          <a:bodyPr>
            <a:normAutofit fontScale="92500" lnSpcReduction="10000"/>
          </a:bodyPr>
          <a:lstStyle/>
          <a:p>
            <a:pPr lvl="1"/>
            <a:r>
              <a:rPr lang="en-US" dirty="0"/>
              <a:t>To add some complex constraints not possible to </a:t>
            </a:r>
            <a:r>
              <a:rPr lang="en-US" dirty="0" smtClean="0"/>
              <a:t>do </a:t>
            </a:r>
            <a:r>
              <a:rPr lang="en-US" dirty="0"/>
              <a:t>in storyboard</a:t>
            </a:r>
          </a:p>
          <a:p>
            <a:pPr lvl="1"/>
            <a:r>
              <a:rPr lang="en-US" dirty="0"/>
              <a:t>To add constraints to view instantiated directly in code, not as outlets from </a:t>
            </a:r>
            <a:r>
              <a:rPr lang="en-US" dirty="0" smtClean="0"/>
              <a:t>storyboards (view doesn’t exist in storyboard)</a:t>
            </a:r>
            <a:endParaRPr lang="en-US" dirty="0"/>
          </a:p>
        </p:txBody>
      </p:sp>
    </p:spTree>
    <p:extLst>
      <p:ext uri="{BB962C8B-B14F-4D97-AF65-F5344CB8AC3E}">
        <p14:creationId xmlns:p14="http://schemas.microsoft.com/office/powerpoint/2010/main" val="16166571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CODE</a:t>
            </a:r>
            <a:endParaRPr lang="en-GB" dirty="0"/>
          </a:p>
        </p:txBody>
      </p:sp>
      <p:sp>
        <p:nvSpPr>
          <p:cNvPr id="13" name="Content Placeholder 12"/>
          <p:cNvSpPr>
            <a:spLocks noGrp="1"/>
          </p:cNvSpPr>
          <p:nvPr>
            <p:ph idx="19"/>
          </p:nvPr>
        </p:nvSpPr>
        <p:spPr/>
        <p:txBody>
          <a:bodyPr/>
          <a:lstStyle/>
          <a:p>
            <a:r>
              <a:rPr lang="en-US" dirty="0" smtClean="0"/>
              <a:t>DARK SIDE OF IN CODE CONSTRAINTS</a:t>
            </a:r>
          </a:p>
        </p:txBody>
      </p:sp>
      <p:sp>
        <p:nvSpPr>
          <p:cNvPr id="8" name="Content Placeholder 2"/>
          <p:cNvSpPr>
            <a:spLocks noGrp="1"/>
          </p:cNvSpPr>
          <p:nvPr>
            <p:ph idx="4294967295"/>
          </p:nvPr>
        </p:nvSpPr>
        <p:spPr>
          <a:xfrm>
            <a:off x="3035242" y="2972058"/>
            <a:ext cx="6483662" cy="1554480"/>
          </a:xfrm>
          <a:prstGeom prst="rect">
            <a:avLst/>
          </a:prstGeom>
        </p:spPr>
        <p:txBody>
          <a:bodyPr>
            <a:normAutofit/>
          </a:bodyPr>
          <a:lstStyle/>
          <a:p>
            <a:pPr lvl="1"/>
            <a:r>
              <a:rPr lang="en-US" dirty="0" smtClean="0"/>
              <a:t>Writing </a:t>
            </a:r>
            <a:r>
              <a:rPr lang="en-US" dirty="0"/>
              <a:t>over and over the same </a:t>
            </a:r>
            <a:r>
              <a:rPr lang="en-US" dirty="0" smtClean="0"/>
              <a:t>code</a:t>
            </a:r>
          </a:p>
          <a:p>
            <a:pPr lvl="1"/>
            <a:r>
              <a:rPr lang="en-US" dirty="0" smtClean="0"/>
              <a:t>Cumbersome </a:t>
            </a:r>
            <a:r>
              <a:rPr lang="en-US" dirty="0"/>
              <a:t>parts of code which contaminate already </a:t>
            </a:r>
            <a:r>
              <a:rPr lang="en-US" dirty="0" smtClean="0"/>
              <a:t>crowded view </a:t>
            </a:r>
            <a:r>
              <a:rPr lang="en-US" dirty="0"/>
              <a:t>controllers </a:t>
            </a:r>
            <a:r>
              <a:rPr lang="en-US" dirty="0" smtClean="0"/>
              <a:t>(especially </a:t>
            </a:r>
            <a:r>
              <a:rPr lang="en-US" dirty="0"/>
              <a:t>in MVC </a:t>
            </a:r>
            <a:r>
              <a:rPr lang="en-US" dirty="0" smtClean="0"/>
              <a:t>world)</a:t>
            </a:r>
          </a:p>
          <a:p>
            <a:pPr lvl="1"/>
            <a:r>
              <a:rPr lang="en-US" dirty="0" smtClean="0"/>
              <a:t>Hard </a:t>
            </a:r>
            <a:r>
              <a:rPr lang="en-US" dirty="0"/>
              <a:t>to </a:t>
            </a:r>
            <a:r>
              <a:rPr lang="en-US" dirty="0" smtClean="0"/>
              <a:t>visualize, no preview available (Playgrounds can help somehow)</a:t>
            </a:r>
          </a:p>
        </p:txBody>
      </p:sp>
    </p:spTree>
    <p:extLst>
      <p:ext uri="{BB962C8B-B14F-4D97-AF65-F5344CB8AC3E}">
        <p14:creationId xmlns:p14="http://schemas.microsoft.com/office/powerpoint/2010/main" val="120573796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CODE</a:t>
            </a:r>
            <a:endParaRPr lang="en-GB" dirty="0"/>
          </a:p>
        </p:txBody>
      </p:sp>
      <p:sp>
        <p:nvSpPr>
          <p:cNvPr id="13" name="Content Placeholder 12"/>
          <p:cNvSpPr>
            <a:spLocks noGrp="1"/>
          </p:cNvSpPr>
          <p:nvPr>
            <p:ph idx="19"/>
          </p:nvPr>
        </p:nvSpPr>
        <p:spPr/>
        <p:txBody>
          <a:bodyPr/>
          <a:lstStyle/>
          <a:p>
            <a:r>
              <a:rPr lang="en-US" dirty="0" smtClean="0"/>
              <a:t>VISUAL FORMAT LANGUAGE</a:t>
            </a:r>
          </a:p>
        </p:txBody>
      </p:sp>
      <p:sp>
        <p:nvSpPr>
          <p:cNvPr id="8" name="Content Placeholder 2"/>
          <p:cNvSpPr>
            <a:spLocks noGrp="1"/>
          </p:cNvSpPr>
          <p:nvPr>
            <p:ph idx="4294967295"/>
          </p:nvPr>
        </p:nvSpPr>
        <p:spPr>
          <a:xfrm>
            <a:off x="3035242" y="2972058"/>
            <a:ext cx="6483662" cy="1554480"/>
          </a:xfrm>
          <a:prstGeom prst="rect">
            <a:avLst/>
          </a:prstGeom>
        </p:spPr>
        <p:txBody>
          <a:bodyPr>
            <a:normAutofit/>
          </a:bodyPr>
          <a:lstStyle/>
          <a:p>
            <a:pPr lvl="1"/>
            <a:r>
              <a:rPr lang="en-US" dirty="0"/>
              <a:t>Auto Layout’s Visual Format Language (</a:t>
            </a:r>
            <a:r>
              <a:rPr lang="en-US" dirty="0">
                <a:solidFill>
                  <a:schemeClr val="accent1"/>
                </a:solidFill>
              </a:rPr>
              <a:t>VFL</a:t>
            </a:r>
            <a:r>
              <a:rPr lang="en-US" dirty="0"/>
              <a:t>) allows you to define constraints by using an </a:t>
            </a:r>
            <a:r>
              <a:rPr lang="en-US" dirty="0">
                <a:solidFill>
                  <a:schemeClr val="accent1"/>
                </a:solidFill>
              </a:rPr>
              <a:t>ASCII-art</a:t>
            </a:r>
            <a:r>
              <a:rPr lang="en-US" dirty="0"/>
              <a:t> formatted </a:t>
            </a:r>
            <a:r>
              <a:rPr lang="en-US" dirty="0" smtClean="0"/>
              <a:t>string</a:t>
            </a:r>
          </a:p>
          <a:p>
            <a:pPr lvl="1"/>
            <a:r>
              <a:rPr lang="en-US" dirty="0" smtClean="0"/>
              <a:t>With a single line of code, you can specify </a:t>
            </a:r>
            <a:r>
              <a:rPr lang="en-US" dirty="0" smtClean="0">
                <a:solidFill>
                  <a:schemeClr val="accent1"/>
                </a:solidFill>
              </a:rPr>
              <a:t>multiple</a:t>
            </a:r>
            <a:r>
              <a:rPr lang="en-US" dirty="0" smtClean="0"/>
              <a:t> constraints in either the horizontal or vertical direction</a:t>
            </a:r>
          </a:p>
          <a:p>
            <a:pPr lvl="2"/>
            <a:r>
              <a:rPr lang="en-US" dirty="0">
                <a:sym typeface="Wingdings"/>
              </a:rPr>
              <a:t>	</a:t>
            </a:r>
            <a:r>
              <a:rPr lang="en-US" dirty="0" smtClean="0"/>
              <a:t> </a:t>
            </a:r>
          </a:p>
        </p:txBody>
      </p:sp>
      <p:sp>
        <p:nvSpPr>
          <p:cNvPr id="5" name="Content Placeholder 2"/>
          <p:cNvSpPr>
            <a:spLocks noGrp="1"/>
          </p:cNvSpPr>
          <p:nvPr>
            <p:ph idx="4294967295"/>
          </p:nvPr>
        </p:nvSpPr>
        <p:spPr>
          <a:xfrm>
            <a:off x="3246120" y="4430017"/>
            <a:ext cx="6272784" cy="1202687"/>
          </a:xfrm>
          <a:prstGeom prst="rect">
            <a:avLst/>
          </a:prstGeom>
        </p:spPr>
        <p:txBody>
          <a:bodyPr>
            <a:normAutofit/>
          </a:bodyPr>
          <a:lstStyle/>
          <a:p>
            <a:pPr marL="457200" lvl="1" indent="0">
              <a:buNone/>
            </a:pPr>
            <a:r>
              <a:rPr lang="en-US" dirty="0" smtClean="0"/>
              <a:t>Example: </a:t>
            </a:r>
          </a:p>
          <a:p>
            <a:pPr lvl="1"/>
            <a:r>
              <a:rPr lang="en-US" dirty="0" smtClean="0"/>
              <a:t>H:</a:t>
            </a:r>
            <a:r>
              <a:rPr lang="en-US" dirty="0" smtClean="0">
                <a:sym typeface="Wingdings"/>
              </a:rPr>
              <a:t>|-[</a:t>
            </a:r>
            <a:r>
              <a:rPr lang="en-US" dirty="0" err="1" smtClean="0">
                <a:sym typeface="Wingdings"/>
              </a:rPr>
              <a:t>redView</a:t>
            </a:r>
            <a:r>
              <a:rPr lang="en-US" dirty="0" smtClean="0">
                <a:sym typeface="Wingdings"/>
              </a:rPr>
              <a:t>]-[</a:t>
            </a:r>
            <a:r>
              <a:rPr lang="en-US" dirty="0" err="1" smtClean="0">
                <a:sym typeface="Wingdings"/>
              </a:rPr>
              <a:t>blueView</a:t>
            </a:r>
            <a:r>
              <a:rPr lang="en-US" dirty="0" smtClean="0">
                <a:sym typeface="Wingdings"/>
              </a:rPr>
              <a:t>]-|</a:t>
            </a:r>
          </a:p>
          <a:p>
            <a:pPr lvl="1"/>
            <a:r>
              <a:rPr lang="en-US" dirty="0" smtClean="0">
                <a:sym typeface="Wingdings"/>
              </a:rPr>
              <a:t>V:[</a:t>
            </a:r>
            <a:r>
              <a:rPr lang="en-US" dirty="0" err="1" smtClean="0">
                <a:sym typeface="Wingdings"/>
              </a:rPr>
              <a:t>blueView</a:t>
            </a:r>
            <a:r>
              <a:rPr lang="en-US" dirty="0" smtClean="0">
                <a:sym typeface="Wingdings"/>
              </a:rPr>
              <a:t>]-50-|</a:t>
            </a:r>
          </a:p>
          <a:p>
            <a:pPr lvl="2"/>
            <a:r>
              <a:rPr lang="en-US" dirty="0">
                <a:sym typeface="Wingdings"/>
              </a:rPr>
              <a:t>	</a:t>
            </a:r>
            <a:r>
              <a:rPr lang="en-US" dirty="0" smtClean="0"/>
              <a:t> </a:t>
            </a:r>
          </a:p>
        </p:txBody>
      </p:sp>
    </p:spTree>
    <p:extLst>
      <p:ext uri="{BB962C8B-B14F-4D97-AF65-F5344CB8AC3E}">
        <p14:creationId xmlns:p14="http://schemas.microsoft.com/office/powerpoint/2010/main" val="13107361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CODE</a:t>
            </a:r>
            <a:endParaRPr lang="en-GB" dirty="0"/>
          </a:p>
        </p:txBody>
      </p:sp>
      <p:sp>
        <p:nvSpPr>
          <p:cNvPr id="13" name="Content Placeholder 12"/>
          <p:cNvSpPr>
            <a:spLocks noGrp="1"/>
          </p:cNvSpPr>
          <p:nvPr>
            <p:ph idx="19"/>
          </p:nvPr>
        </p:nvSpPr>
        <p:spPr/>
        <p:txBody>
          <a:bodyPr/>
          <a:lstStyle/>
          <a:p>
            <a:r>
              <a:rPr lang="en-US" dirty="0" smtClean="0"/>
              <a:t>VFL - SYMBOLS</a:t>
            </a:r>
          </a:p>
        </p:txBody>
      </p:sp>
      <p:sp>
        <p:nvSpPr>
          <p:cNvPr id="8" name="Content Placeholder 2"/>
          <p:cNvSpPr>
            <a:spLocks noGrp="1"/>
          </p:cNvSpPr>
          <p:nvPr>
            <p:ph idx="4294967295"/>
          </p:nvPr>
        </p:nvSpPr>
        <p:spPr>
          <a:xfrm>
            <a:off x="3519874" y="2972058"/>
            <a:ext cx="5048054" cy="2934966"/>
          </a:xfrm>
          <a:prstGeom prst="rect">
            <a:avLst/>
          </a:prstGeom>
        </p:spPr>
        <p:txBody>
          <a:bodyPr>
            <a:normAutofit fontScale="92500" lnSpcReduction="10000"/>
          </a:bodyPr>
          <a:lstStyle/>
          <a:p>
            <a:pPr lvl="1"/>
            <a:endParaRPr lang="en-US" dirty="0" smtClean="0"/>
          </a:p>
          <a:p>
            <a:pPr lvl="1"/>
            <a:r>
              <a:rPr lang="en-US" dirty="0" smtClean="0"/>
              <a:t>H: horizontal direction</a:t>
            </a:r>
          </a:p>
          <a:p>
            <a:pPr lvl="1"/>
            <a:r>
              <a:rPr lang="en-US" dirty="0" smtClean="0"/>
              <a:t>V: vertical direction</a:t>
            </a:r>
          </a:p>
          <a:p>
            <a:pPr lvl="1"/>
            <a:r>
              <a:rPr lang="en-US" dirty="0" smtClean="0"/>
              <a:t>| </a:t>
            </a:r>
            <a:r>
              <a:rPr lang="en-US" dirty="0" err="1" smtClean="0"/>
              <a:t>superview</a:t>
            </a:r>
            <a:endParaRPr lang="en-US" dirty="0" smtClean="0"/>
          </a:p>
          <a:p>
            <a:pPr lvl="1"/>
            <a:r>
              <a:rPr lang="en-US" dirty="0" smtClean="0"/>
              <a:t>- standard spacing</a:t>
            </a:r>
          </a:p>
          <a:p>
            <a:pPr lvl="1"/>
            <a:r>
              <a:rPr lang="en-US" dirty="0" smtClean="0"/>
              <a:t>-20- non standard spacing (20 points)</a:t>
            </a:r>
          </a:p>
          <a:p>
            <a:pPr lvl="1"/>
            <a:r>
              <a:rPr lang="en-US" dirty="0" smtClean="0"/>
              <a:t>&lt;= less than or equal to</a:t>
            </a:r>
          </a:p>
          <a:p>
            <a:pPr lvl="1"/>
            <a:r>
              <a:rPr lang="en-US" dirty="0" smtClean="0"/>
              <a:t>&gt;= greater than </a:t>
            </a:r>
            <a:r>
              <a:rPr lang="en-US" dirty="0"/>
              <a:t>or equal </a:t>
            </a:r>
            <a:r>
              <a:rPr lang="en-US" dirty="0" smtClean="0"/>
              <a:t>to</a:t>
            </a:r>
          </a:p>
          <a:p>
            <a:pPr lvl="1"/>
            <a:r>
              <a:rPr lang="en-US" dirty="0" smtClean="0"/>
              <a:t>@250 priority of the constraint (0..1000)</a:t>
            </a:r>
            <a:endParaRPr lang="en-US" dirty="0"/>
          </a:p>
          <a:p>
            <a:pPr lvl="1"/>
            <a:endParaRPr lang="en-US" dirty="0" smtClean="0"/>
          </a:p>
          <a:p>
            <a:pPr lvl="2"/>
            <a:r>
              <a:rPr lang="en-US" dirty="0">
                <a:sym typeface="Wingdings"/>
              </a:rPr>
              <a:t>	</a:t>
            </a:r>
            <a:r>
              <a:rPr lang="en-US" dirty="0" smtClean="0"/>
              <a:t> </a:t>
            </a:r>
          </a:p>
        </p:txBody>
      </p:sp>
    </p:spTree>
    <p:extLst>
      <p:ext uri="{BB962C8B-B14F-4D97-AF65-F5344CB8AC3E}">
        <p14:creationId xmlns:p14="http://schemas.microsoft.com/office/powerpoint/2010/main" val="20405866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GB" dirty="0"/>
          </a:p>
        </p:txBody>
      </p:sp>
      <p:sp>
        <p:nvSpPr>
          <p:cNvPr id="13" name="Content Placeholder 12"/>
          <p:cNvSpPr>
            <a:spLocks noGrp="1"/>
          </p:cNvSpPr>
          <p:nvPr>
            <p:ph idx="19"/>
          </p:nvPr>
        </p:nvSpPr>
        <p:spPr/>
        <p:txBody>
          <a:bodyPr/>
          <a:lstStyle/>
          <a:p>
            <a:r>
              <a:rPr lang="en-US" dirty="0" smtClean="0">
                <a:solidFill>
                  <a:schemeClr val="tx1"/>
                </a:solidFill>
              </a:rPr>
              <a:t>What is </a:t>
            </a:r>
            <a:r>
              <a:rPr lang="en-US" dirty="0" smtClean="0"/>
              <a:t>auto layout?</a:t>
            </a:r>
          </a:p>
        </p:txBody>
      </p:sp>
      <p:sp>
        <p:nvSpPr>
          <p:cNvPr id="3" name="Content Placeholder 2"/>
          <p:cNvSpPr>
            <a:spLocks noGrp="1"/>
          </p:cNvSpPr>
          <p:nvPr>
            <p:ph idx="23"/>
          </p:nvPr>
        </p:nvSpPr>
        <p:spPr/>
        <p:txBody>
          <a:bodyPr/>
          <a:lstStyle/>
          <a:p>
            <a:r>
              <a:rPr lang="en-US" dirty="0" smtClean="0"/>
              <a:t>Why DO we need it?</a:t>
            </a:r>
            <a:endParaRPr lang="en-US" dirty="0"/>
          </a:p>
        </p:txBody>
      </p:sp>
      <p:sp>
        <p:nvSpPr>
          <p:cNvPr id="6" name="Content Placeholder 2"/>
          <p:cNvSpPr txBox="1">
            <a:spLocks/>
          </p:cNvSpPr>
          <p:nvPr/>
        </p:nvSpPr>
        <p:spPr>
          <a:xfrm>
            <a:off x="1218690" y="3227592"/>
            <a:ext cx="9831977" cy="424732"/>
          </a:xfrm>
          <a:prstGeom prst="rect">
            <a:avLst/>
          </a:prstGeom>
        </p:spPr>
        <p:txBody>
          <a:bodyPr vert="horz" lIns="0" tIns="45720" rIns="91440" bIns="45720" rtlCol="0" anchor="b" anchorCtr="0">
            <a:sp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400" b="1" kern="1200" cap="all" baseline="0" dirty="0" smtClean="0">
                <a:solidFill>
                  <a:schemeClr val="tx1"/>
                </a:solidFill>
                <a:latin typeface="+mj-lt"/>
                <a:ea typeface="Arial" charset="0"/>
                <a:cs typeface="Arial" charset="0"/>
              </a:defRPr>
            </a:lvl1pPr>
            <a:lvl2pPr marL="0" indent="0" algn="l" defTabSz="914400" rtl="0" eaLnBrk="1" latinLnBrk="0" hangingPunct="1">
              <a:lnSpc>
                <a:spcPct val="90000"/>
              </a:lnSpc>
              <a:spcBef>
                <a:spcPts val="500"/>
              </a:spcBef>
              <a:buClr>
                <a:srgbClr val="DE411B"/>
              </a:buClr>
              <a:buFont typeface="Wingdings" panose="05000000000000000000" pitchFamily="2" charset="2"/>
              <a:buNone/>
              <a:defRPr sz="1600" kern="1200">
                <a:solidFill>
                  <a:srgbClr val="4A4E52"/>
                </a:solidFill>
                <a:latin typeface="+mn-lt"/>
                <a:ea typeface="+mn-ea"/>
                <a:cs typeface="+mn-cs"/>
              </a:defRPr>
            </a:lvl2pPr>
            <a:lvl3pPr marL="1257300" indent="-342900" algn="l" defTabSz="914400" rtl="0" eaLnBrk="1" latinLnBrk="0" hangingPunct="1">
              <a:lnSpc>
                <a:spcPct val="90000"/>
              </a:lnSpc>
              <a:spcBef>
                <a:spcPts val="500"/>
              </a:spcBef>
              <a:buClr>
                <a:srgbClr val="81ADB5"/>
              </a:buClr>
              <a:buFont typeface="Arial" panose="020B0604020202020204" pitchFamily="34" charset="0"/>
              <a:buChar char="•"/>
              <a:defRPr sz="1600" kern="1200">
                <a:solidFill>
                  <a:srgbClr val="4A4E52"/>
                </a:solidFill>
                <a:latin typeface="+mn-lt"/>
                <a:ea typeface="+mn-ea"/>
                <a:cs typeface="+mn-cs"/>
              </a:defRPr>
            </a:lvl3pPr>
            <a:lvl4pPr marL="1600200" indent="-228600" algn="l" defTabSz="914400" rtl="0" eaLnBrk="1" latinLnBrk="0" hangingPunct="1">
              <a:lnSpc>
                <a:spcPct val="90000"/>
              </a:lnSpc>
              <a:spcBef>
                <a:spcPts val="500"/>
              </a:spcBef>
              <a:buFont typeface="Calibri" panose="020F0502020204030204" pitchFamily="34" charset="0"/>
              <a:buChar char="-"/>
              <a:defRPr sz="1500" kern="1200">
                <a:solidFill>
                  <a:srgbClr val="4A4E5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4A4E5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What are the benefits of using it?</a:t>
            </a:r>
            <a:endParaRPr lang="en-US" dirty="0"/>
          </a:p>
        </p:txBody>
      </p:sp>
    </p:spTree>
    <p:extLst>
      <p:ext uri="{BB962C8B-B14F-4D97-AF65-F5344CB8AC3E}">
        <p14:creationId xmlns:p14="http://schemas.microsoft.com/office/powerpoint/2010/main" val="302171225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CODE</a:t>
            </a:r>
            <a:endParaRPr lang="en-GB" dirty="0"/>
          </a:p>
        </p:txBody>
      </p:sp>
      <p:sp>
        <p:nvSpPr>
          <p:cNvPr id="13" name="Content Placeholder 12"/>
          <p:cNvSpPr>
            <a:spLocks noGrp="1"/>
          </p:cNvSpPr>
          <p:nvPr>
            <p:ph idx="19"/>
          </p:nvPr>
        </p:nvSpPr>
        <p:spPr>
          <a:xfrm>
            <a:off x="1210833" y="1766023"/>
            <a:ext cx="9831977" cy="424732"/>
          </a:xfrm>
        </p:spPr>
        <p:txBody>
          <a:bodyPr/>
          <a:lstStyle/>
          <a:p>
            <a:r>
              <a:rPr lang="en-US" dirty="0" smtClean="0"/>
              <a:t>VFL </a:t>
            </a:r>
            <a:r>
              <a:rPr lang="en-US" smtClean="0"/>
              <a:t>- EXAMPLE</a:t>
            </a:r>
            <a:endParaRPr lang="en-US" dirty="0" smtClean="0"/>
          </a:p>
        </p:txBody>
      </p:sp>
      <p:sp>
        <p:nvSpPr>
          <p:cNvPr id="8" name="Content Placeholder 2"/>
          <p:cNvSpPr>
            <a:spLocks noGrp="1"/>
          </p:cNvSpPr>
          <p:nvPr>
            <p:ph idx="4294967295"/>
          </p:nvPr>
        </p:nvSpPr>
        <p:spPr>
          <a:xfrm>
            <a:off x="2221992" y="3356106"/>
            <a:ext cx="7589520" cy="411222"/>
          </a:xfrm>
          <a:prstGeom prst="rect">
            <a:avLst/>
          </a:prstGeom>
        </p:spPr>
        <p:txBody>
          <a:bodyPr>
            <a:normAutofit/>
          </a:bodyPr>
          <a:lstStyle/>
          <a:p>
            <a:pPr marL="457200" lvl="1" indent="0">
              <a:buNone/>
            </a:pPr>
            <a:r>
              <a:rPr lang="mr-IN" dirty="0" err="1" smtClean="0"/>
              <a:t>H</a:t>
            </a:r>
            <a:r>
              <a:rPr lang="mr-IN" dirty="0"/>
              <a:t>:|-[</a:t>
            </a:r>
            <a:r>
              <a:rPr lang="mr-IN" dirty="0" err="1"/>
              <a:t>icon</a:t>
            </a:r>
            <a:r>
              <a:rPr lang="mr-IN" dirty="0"/>
              <a:t>(==</a:t>
            </a:r>
            <a:r>
              <a:rPr lang="mr-IN" dirty="0" err="1"/>
              <a:t>iconDate</a:t>
            </a:r>
            <a:r>
              <a:rPr lang="mr-IN" dirty="0"/>
              <a:t>)]-20-[</a:t>
            </a:r>
            <a:r>
              <a:rPr lang="mr-IN" dirty="0" err="1"/>
              <a:t>iconLabel</a:t>
            </a:r>
            <a:r>
              <a:rPr lang="mr-IN" dirty="0"/>
              <a:t>(120@250</a:t>
            </a:r>
            <a:r>
              <a:rPr lang="mr-IN" dirty="0" smtClean="0"/>
              <a:t>)]-20@750-[</a:t>
            </a:r>
            <a:r>
              <a:rPr lang="mr-IN" dirty="0" err="1" smtClean="0"/>
              <a:t>iconDate</a:t>
            </a:r>
            <a:r>
              <a:rPr lang="mr-IN" dirty="0" smtClean="0"/>
              <a:t>(&gt;=50)]-|</a:t>
            </a:r>
            <a:r>
              <a:rPr lang="en-US" dirty="0" smtClean="0"/>
              <a:t> </a:t>
            </a:r>
          </a:p>
        </p:txBody>
      </p:sp>
    </p:spTree>
    <p:extLst>
      <p:ext uri="{BB962C8B-B14F-4D97-AF65-F5344CB8AC3E}">
        <p14:creationId xmlns:p14="http://schemas.microsoft.com/office/powerpoint/2010/main" val="150235819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CODE</a:t>
            </a:r>
            <a:endParaRPr lang="en-GB" dirty="0"/>
          </a:p>
        </p:txBody>
      </p:sp>
      <p:sp>
        <p:nvSpPr>
          <p:cNvPr id="13" name="Content Placeholder 12"/>
          <p:cNvSpPr>
            <a:spLocks noGrp="1"/>
          </p:cNvSpPr>
          <p:nvPr>
            <p:ph idx="19"/>
          </p:nvPr>
        </p:nvSpPr>
        <p:spPr/>
        <p:txBody>
          <a:bodyPr/>
          <a:lstStyle/>
          <a:p>
            <a:r>
              <a:rPr lang="en-US" dirty="0" smtClean="0">
                <a:solidFill>
                  <a:srgbClr val="DE411B"/>
                </a:solidFill>
              </a:rPr>
              <a:t>EXAMPLE 5</a:t>
            </a:r>
          </a:p>
        </p:txBody>
      </p:sp>
      <p:sp>
        <p:nvSpPr>
          <p:cNvPr id="5" name="Content Placeholder 12"/>
          <p:cNvSpPr>
            <a:spLocks noGrp="1"/>
          </p:cNvSpPr>
          <p:nvPr>
            <p:ph idx="19"/>
          </p:nvPr>
        </p:nvSpPr>
        <p:spPr>
          <a:xfrm>
            <a:off x="1210832" y="2613610"/>
            <a:ext cx="9831977" cy="424732"/>
          </a:xfrm>
        </p:spPr>
        <p:txBody>
          <a:bodyPr/>
          <a:lstStyle/>
          <a:p>
            <a:r>
              <a:rPr lang="en-US" dirty="0" smtClean="0">
                <a:solidFill>
                  <a:schemeClr val="tx1"/>
                </a:solidFill>
              </a:rPr>
              <a:t>VFL EXAMPLE</a:t>
            </a:r>
          </a:p>
        </p:txBody>
      </p:sp>
    </p:spTree>
    <p:extLst>
      <p:ext uri="{BB962C8B-B14F-4D97-AF65-F5344CB8AC3E}">
        <p14:creationId xmlns:p14="http://schemas.microsoft.com/office/powerpoint/2010/main" val="26263600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CODE</a:t>
            </a:r>
            <a:endParaRPr lang="en-GB" dirty="0"/>
          </a:p>
        </p:txBody>
      </p:sp>
      <p:sp>
        <p:nvSpPr>
          <p:cNvPr id="13" name="Content Placeholder 12"/>
          <p:cNvSpPr>
            <a:spLocks noGrp="1"/>
          </p:cNvSpPr>
          <p:nvPr>
            <p:ph idx="19"/>
          </p:nvPr>
        </p:nvSpPr>
        <p:spPr>
          <a:xfrm>
            <a:off x="1210832" y="1672297"/>
            <a:ext cx="9831977" cy="424732"/>
          </a:xfrm>
        </p:spPr>
        <p:txBody>
          <a:bodyPr/>
          <a:lstStyle/>
          <a:p>
            <a:r>
              <a:rPr lang="en-US" dirty="0" err="1" smtClean="0"/>
              <a:t>NSLAyoutconstraint</a:t>
            </a:r>
            <a:r>
              <a:rPr lang="en-US" dirty="0" smtClean="0"/>
              <a:t> </a:t>
            </a:r>
            <a:r>
              <a:rPr lang="en-US" dirty="0" err="1" smtClean="0"/>
              <a:t>api</a:t>
            </a:r>
            <a:endParaRPr lang="en-US" dirty="0" smtClean="0"/>
          </a:p>
        </p:txBody>
      </p:sp>
      <p:sp>
        <p:nvSpPr>
          <p:cNvPr id="8" name="Content Placeholder 2"/>
          <p:cNvSpPr>
            <a:spLocks noGrp="1"/>
          </p:cNvSpPr>
          <p:nvPr>
            <p:ph idx="4294967295"/>
          </p:nvPr>
        </p:nvSpPr>
        <p:spPr>
          <a:xfrm>
            <a:off x="3053530" y="2256798"/>
            <a:ext cx="6483662" cy="1554480"/>
          </a:xfrm>
          <a:prstGeom prst="rect">
            <a:avLst/>
          </a:prstGeom>
        </p:spPr>
        <p:txBody>
          <a:bodyPr>
            <a:normAutofit/>
          </a:bodyPr>
          <a:lstStyle/>
          <a:p>
            <a:pPr lvl="1"/>
            <a:r>
              <a:rPr lang="en-US" dirty="0" smtClean="0"/>
              <a:t>Allow us to create in details a single constraint. We can tweak every aspect of the constraint</a:t>
            </a:r>
          </a:p>
          <a:p>
            <a:pPr lvl="1"/>
            <a:r>
              <a:rPr lang="en-US" dirty="0" smtClean="0"/>
              <a:t>Constraint is simply created by creating instance of </a:t>
            </a:r>
            <a:r>
              <a:rPr lang="en-US" dirty="0" err="1" smtClean="0"/>
              <a:t>NSLayoutConstraint</a:t>
            </a:r>
            <a:r>
              <a:rPr lang="en-US" dirty="0" smtClean="0"/>
              <a:t> class. </a:t>
            </a:r>
          </a:p>
        </p:txBody>
      </p:sp>
      <p:sp>
        <p:nvSpPr>
          <p:cNvPr id="5" name="Content Placeholder 2"/>
          <p:cNvSpPr>
            <a:spLocks noGrp="1"/>
          </p:cNvSpPr>
          <p:nvPr>
            <p:ph idx="4294967295"/>
          </p:nvPr>
        </p:nvSpPr>
        <p:spPr>
          <a:xfrm>
            <a:off x="3246120" y="3547872"/>
            <a:ext cx="6592824" cy="2569464"/>
          </a:xfrm>
          <a:prstGeom prst="rect">
            <a:avLst/>
          </a:prstGeom>
        </p:spPr>
        <p:txBody>
          <a:bodyPr>
            <a:normAutofit fontScale="85000" lnSpcReduction="20000"/>
          </a:bodyPr>
          <a:lstStyle/>
          <a:p>
            <a:pPr marL="457200" lvl="1" indent="0">
              <a:buNone/>
            </a:pPr>
            <a:r>
              <a:rPr lang="en-US" dirty="0" smtClean="0"/>
              <a:t>Example: </a:t>
            </a:r>
          </a:p>
          <a:p>
            <a:r>
              <a:rPr lang="is-IS" dirty="0"/>
              <a:t>        let width = </a:t>
            </a:r>
            <a:r>
              <a:rPr lang="is-IS" dirty="0">
                <a:solidFill>
                  <a:schemeClr val="accent1"/>
                </a:solidFill>
              </a:rPr>
              <a:t>NSLayoutConstraint</a:t>
            </a:r>
            <a:r>
              <a:rPr lang="is-IS" dirty="0"/>
              <a:t>(item: </a:t>
            </a:r>
            <a:r>
              <a:rPr lang="is-IS" dirty="0" smtClean="0"/>
              <a:t>logoView,</a:t>
            </a:r>
            <a:endParaRPr lang="is-IS" dirty="0"/>
          </a:p>
          <a:p>
            <a:r>
              <a:rPr lang="is-IS" dirty="0"/>
              <a:t>                                       </a:t>
            </a:r>
            <a:r>
              <a:rPr lang="is-IS" dirty="0" smtClean="0"/>
              <a:t>	   attribute</a:t>
            </a:r>
            <a:r>
              <a:rPr lang="is-IS" dirty="0"/>
              <a:t>: .width,</a:t>
            </a:r>
          </a:p>
          <a:p>
            <a:r>
              <a:rPr lang="is-IS" dirty="0"/>
              <a:t>                                       </a:t>
            </a:r>
            <a:r>
              <a:rPr lang="is-IS" dirty="0" smtClean="0"/>
              <a:t>	   relatedBy</a:t>
            </a:r>
            <a:r>
              <a:rPr lang="is-IS" dirty="0"/>
              <a:t>: .equal,</a:t>
            </a:r>
          </a:p>
          <a:p>
            <a:r>
              <a:rPr lang="is-IS" dirty="0"/>
              <a:t>                                       </a:t>
            </a:r>
            <a:r>
              <a:rPr lang="is-IS" dirty="0" smtClean="0"/>
              <a:t>	   toItem</a:t>
            </a:r>
            <a:r>
              <a:rPr lang="is-IS" dirty="0"/>
              <a:t>: </a:t>
            </a:r>
            <a:r>
              <a:rPr lang="is-IS" dirty="0" smtClean="0"/>
              <a:t>self.view</a:t>
            </a:r>
            <a:r>
              <a:rPr lang="is-IS" dirty="0"/>
              <a:t>,</a:t>
            </a:r>
          </a:p>
          <a:p>
            <a:r>
              <a:rPr lang="is-IS" dirty="0"/>
              <a:t>                                       </a:t>
            </a:r>
            <a:r>
              <a:rPr lang="is-IS" dirty="0" smtClean="0"/>
              <a:t>	   attribute</a:t>
            </a:r>
            <a:r>
              <a:rPr lang="is-IS" dirty="0"/>
              <a:t>: .width,</a:t>
            </a:r>
          </a:p>
          <a:p>
            <a:r>
              <a:rPr lang="is-IS" dirty="0"/>
              <a:t>                                       </a:t>
            </a:r>
            <a:r>
              <a:rPr lang="is-IS" dirty="0" smtClean="0"/>
              <a:t>	   multiplier</a:t>
            </a:r>
            <a:r>
              <a:rPr lang="is-IS" dirty="0"/>
              <a:t>: 1,</a:t>
            </a:r>
          </a:p>
          <a:p>
            <a:r>
              <a:rPr lang="is-IS" dirty="0"/>
              <a:t>                                       </a:t>
            </a:r>
            <a:r>
              <a:rPr lang="is-IS" dirty="0" smtClean="0"/>
              <a:t>	   constant</a:t>
            </a:r>
            <a:r>
              <a:rPr lang="is-IS" dirty="0"/>
              <a:t>: 0)</a:t>
            </a:r>
          </a:p>
          <a:p>
            <a:pPr lvl="2"/>
            <a:r>
              <a:rPr lang="en-US" dirty="0">
                <a:sym typeface="Wingdings"/>
              </a:rPr>
              <a:t>	</a:t>
            </a:r>
            <a:r>
              <a:rPr lang="en-US" dirty="0" smtClean="0"/>
              <a:t> </a:t>
            </a:r>
          </a:p>
        </p:txBody>
      </p:sp>
    </p:spTree>
    <p:extLst>
      <p:ext uri="{BB962C8B-B14F-4D97-AF65-F5344CB8AC3E}">
        <p14:creationId xmlns:p14="http://schemas.microsoft.com/office/powerpoint/2010/main" val="196288462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CODE</a:t>
            </a:r>
            <a:endParaRPr lang="en-GB" dirty="0"/>
          </a:p>
        </p:txBody>
      </p:sp>
      <p:sp>
        <p:nvSpPr>
          <p:cNvPr id="13" name="Content Placeholder 12"/>
          <p:cNvSpPr>
            <a:spLocks noGrp="1"/>
          </p:cNvSpPr>
          <p:nvPr>
            <p:ph idx="19"/>
          </p:nvPr>
        </p:nvSpPr>
        <p:spPr/>
        <p:txBody>
          <a:bodyPr/>
          <a:lstStyle/>
          <a:p>
            <a:r>
              <a:rPr lang="en-US" dirty="0" smtClean="0">
                <a:solidFill>
                  <a:srgbClr val="DE411B"/>
                </a:solidFill>
              </a:rPr>
              <a:t>EXAMPLE </a:t>
            </a:r>
            <a:r>
              <a:rPr lang="en-US" dirty="0">
                <a:solidFill>
                  <a:srgbClr val="DE411B"/>
                </a:solidFill>
              </a:rPr>
              <a:t>6</a:t>
            </a:r>
            <a:endParaRPr lang="en-US" dirty="0" smtClean="0">
              <a:solidFill>
                <a:srgbClr val="DE411B"/>
              </a:solidFill>
            </a:endParaRPr>
          </a:p>
        </p:txBody>
      </p:sp>
      <p:sp>
        <p:nvSpPr>
          <p:cNvPr id="5" name="Content Placeholder 12"/>
          <p:cNvSpPr>
            <a:spLocks noGrp="1"/>
          </p:cNvSpPr>
          <p:nvPr>
            <p:ph idx="19"/>
          </p:nvPr>
        </p:nvSpPr>
        <p:spPr>
          <a:xfrm>
            <a:off x="1210832" y="2613610"/>
            <a:ext cx="9831977" cy="424732"/>
          </a:xfrm>
        </p:spPr>
        <p:txBody>
          <a:bodyPr/>
          <a:lstStyle/>
          <a:p>
            <a:r>
              <a:rPr lang="en-US" dirty="0" smtClean="0">
                <a:solidFill>
                  <a:schemeClr val="tx1"/>
                </a:solidFill>
              </a:rPr>
              <a:t>NSLAYOUTCONSTRAINT API EXAMPLE</a:t>
            </a:r>
          </a:p>
        </p:txBody>
      </p:sp>
    </p:spTree>
    <p:extLst>
      <p:ext uri="{BB962C8B-B14F-4D97-AF65-F5344CB8AC3E}">
        <p14:creationId xmlns:p14="http://schemas.microsoft.com/office/powerpoint/2010/main" val="100846685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CONSTRAINTS IN CODE</a:t>
            </a:r>
            <a:endParaRPr lang="en-GB" dirty="0"/>
          </a:p>
        </p:txBody>
      </p:sp>
      <p:sp>
        <p:nvSpPr>
          <p:cNvPr id="13" name="Content Placeholder 12"/>
          <p:cNvSpPr>
            <a:spLocks noGrp="1"/>
          </p:cNvSpPr>
          <p:nvPr>
            <p:ph idx="19"/>
          </p:nvPr>
        </p:nvSpPr>
        <p:spPr>
          <a:xfrm>
            <a:off x="1210832" y="1573999"/>
            <a:ext cx="9831977" cy="424732"/>
          </a:xfrm>
        </p:spPr>
        <p:txBody>
          <a:bodyPr/>
          <a:lstStyle/>
          <a:p>
            <a:r>
              <a:rPr lang="en-US" dirty="0" err="1" smtClean="0"/>
              <a:t>Xcode</a:t>
            </a:r>
            <a:r>
              <a:rPr lang="en-US" dirty="0" smtClean="0"/>
              <a:t> </a:t>
            </a:r>
            <a:r>
              <a:rPr lang="en-US" dirty="0" err="1" smtClean="0"/>
              <a:t>tips&amp;tricks</a:t>
            </a:r>
            <a:r>
              <a:rPr lang="en-US" dirty="0" smtClean="0"/>
              <a:t> part 2</a:t>
            </a:r>
          </a:p>
        </p:txBody>
      </p:sp>
      <p:sp>
        <p:nvSpPr>
          <p:cNvPr id="8" name="Content Placeholder 2"/>
          <p:cNvSpPr>
            <a:spLocks noGrp="1"/>
          </p:cNvSpPr>
          <p:nvPr>
            <p:ph idx="4294967295"/>
          </p:nvPr>
        </p:nvSpPr>
        <p:spPr>
          <a:xfrm>
            <a:off x="3063240" y="2221992"/>
            <a:ext cx="7211470" cy="3127248"/>
          </a:xfrm>
          <a:prstGeom prst="rect">
            <a:avLst/>
          </a:prstGeom>
        </p:spPr>
        <p:txBody>
          <a:bodyPr>
            <a:normAutofit/>
          </a:bodyPr>
          <a:lstStyle/>
          <a:p>
            <a:pPr lvl="1"/>
            <a:r>
              <a:rPr lang="en-US" dirty="0" smtClean="0"/>
              <a:t>Use </a:t>
            </a:r>
            <a:r>
              <a:rPr lang="en-US" dirty="0" smtClean="0">
                <a:solidFill>
                  <a:schemeClr val="accent1"/>
                </a:solidFill>
              </a:rPr>
              <a:t>symbolic</a:t>
            </a:r>
            <a:r>
              <a:rPr lang="en-US" dirty="0" smtClean="0"/>
              <a:t> breakpoint at </a:t>
            </a:r>
            <a:r>
              <a:rPr lang="en-US" dirty="0" err="1" smtClean="0">
                <a:solidFill>
                  <a:schemeClr val="accent1"/>
                </a:solidFill>
              </a:rPr>
              <a:t>UIViewAlertForUnsatisfiableConstraints</a:t>
            </a:r>
            <a:endParaRPr lang="en-US" dirty="0" smtClean="0">
              <a:solidFill>
                <a:schemeClr val="accent1"/>
              </a:solidFill>
            </a:endParaRPr>
          </a:p>
          <a:p>
            <a:pPr lvl="1"/>
            <a:r>
              <a:rPr lang="en-US" dirty="0" smtClean="0"/>
              <a:t>Use console to printout problematic constraint details:</a:t>
            </a:r>
          </a:p>
          <a:p>
            <a:pPr lvl="2"/>
            <a:r>
              <a:rPr lang="en-US" b="1" dirty="0" err="1"/>
              <a:t>po</a:t>
            </a:r>
            <a:r>
              <a:rPr lang="en-US" b="1" dirty="0"/>
              <a:t> [[</a:t>
            </a:r>
            <a:r>
              <a:rPr lang="en-US" b="1" dirty="0" err="1"/>
              <a:t>UIWindow</a:t>
            </a:r>
            <a:r>
              <a:rPr lang="en-US" b="1" dirty="0"/>
              <a:t> </a:t>
            </a:r>
            <a:r>
              <a:rPr lang="en-US" b="1" dirty="0" err="1"/>
              <a:t>keyWindow</a:t>
            </a:r>
            <a:r>
              <a:rPr lang="en-US" b="1" dirty="0"/>
              <a:t>] _</a:t>
            </a:r>
            <a:r>
              <a:rPr lang="en-US" b="1" dirty="0" err="1"/>
              <a:t>autolayoutTrace</a:t>
            </a:r>
            <a:r>
              <a:rPr lang="en-US" b="1" dirty="0" smtClean="0"/>
              <a:t>]</a:t>
            </a:r>
          </a:p>
          <a:p>
            <a:pPr lvl="2"/>
            <a:r>
              <a:rPr lang="en-US" b="1" dirty="0" err="1"/>
              <a:t>po</a:t>
            </a:r>
            <a:r>
              <a:rPr lang="en-US" b="1" dirty="0"/>
              <a:t> </a:t>
            </a:r>
            <a:r>
              <a:rPr lang="en-US" b="1" dirty="0" smtClean="0"/>
              <a:t>[[</a:t>
            </a:r>
            <a:r>
              <a:rPr lang="en-US" b="1" i="1" dirty="0" err="1" smtClean="0"/>
              <a:t>viewAddress</a:t>
            </a:r>
            <a:r>
              <a:rPr lang="en-US" b="1" dirty="0" smtClean="0"/>
              <a:t> </a:t>
            </a:r>
            <a:r>
              <a:rPr lang="en-US" b="1" dirty="0" err="1"/>
              <a:t>recursiveDescription</a:t>
            </a:r>
            <a:r>
              <a:rPr lang="en-US" b="1" dirty="0" smtClean="0"/>
              <a:t>]</a:t>
            </a:r>
          </a:p>
          <a:p>
            <a:pPr lvl="2"/>
            <a:r>
              <a:rPr lang="en-US" b="1" dirty="0" err="1"/>
              <a:t>po</a:t>
            </a:r>
            <a:r>
              <a:rPr lang="en-US" b="1" dirty="0"/>
              <a:t> </a:t>
            </a:r>
            <a:r>
              <a:rPr lang="en-US" b="1" dirty="0" smtClean="0"/>
              <a:t>[[</a:t>
            </a:r>
            <a:r>
              <a:rPr lang="en-US" b="1" i="1" dirty="0" err="1"/>
              <a:t>viewAddress</a:t>
            </a:r>
            <a:r>
              <a:rPr lang="en-US" b="1" dirty="0"/>
              <a:t> </a:t>
            </a:r>
            <a:r>
              <a:rPr lang="en-US" b="1" dirty="0" err="1" smtClean="0"/>
              <a:t>superview</a:t>
            </a:r>
            <a:r>
              <a:rPr lang="en-US" b="1" dirty="0"/>
              <a:t>] </a:t>
            </a:r>
            <a:r>
              <a:rPr lang="en-US" b="1" dirty="0" err="1"/>
              <a:t>recursiveDescription</a:t>
            </a:r>
            <a:r>
              <a:rPr lang="en-US" b="1" dirty="0" smtClean="0"/>
              <a:t>]</a:t>
            </a:r>
            <a:endParaRPr lang="en-US" b="1" dirty="0" smtClean="0">
              <a:solidFill>
                <a:srgbClr val="DF411C"/>
              </a:solidFill>
            </a:endParaRPr>
          </a:p>
          <a:p>
            <a:pPr lvl="1"/>
            <a:r>
              <a:rPr lang="en-US" dirty="0" smtClean="0"/>
              <a:t>Once again, help yourself by giving proper names for constraints and views (</a:t>
            </a:r>
            <a:r>
              <a:rPr lang="en-US" dirty="0" err="1" smtClean="0"/>
              <a:t>accessibilityIdentifier</a:t>
            </a:r>
            <a:r>
              <a:rPr lang="en-US" dirty="0" smtClean="0"/>
              <a:t>)</a:t>
            </a:r>
            <a:endParaRPr lang="en-US" dirty="0"/>
          </a:p>
          <a:p>
            <a:pPr lvl="1"/>
            <a:endParaRPr lang="en-US" dirty="0" smtClean="0"/>
          </a:p>
        </p:txBody>
      </p:sp>
    </p:spTree>
    <p:extLst>
      <p:ext uri="{BB962C8B-B14F-4D97-AF65-F5344CB8AC3E}">
        <p14:creationId xmlns:p14="http://schemas.microsoft.com/office/powerpoint/2010/main" val="19372302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GB" dirty="0"/>
          </a:p>
        </p:txBody>
      </p:sp>
      <p:sp>
        <p:nvSpPr>
          <p:cNvPr id="3" name="Content Placeholder 2"/>
          <p:cNvSpPr>
            <a:spLocks noGrp="1"/>
          </p:cNvSpPr>
          <p:nvPr>
            <p:ph idx="14"/>
          </p:nvPr>
        </p:nvSpPr>
        <p:spPr/>
        <p:txBody>
          <a:bodyPr/>
          <a:lstStyle/>
          <a:p>
            <a:r>
              <a:rPr lang="en-US" dirty="0" smtClean="0">
                <a:solidFill>
                  <a:schemeClr val="tx1"/>
                </a:solidFill>
              </a:rPr>
              <a:t>INTRODUCTION	</a:t>
            </a:r>
          </a:p>
          <a:p>
            <a:r>
              <a:rPr lang="en-US" dirty="0" smtClean="0"/>
              <a:t>CONSTRAINT ANATOMY</a:t>
            </a:r>
          </a:p>
          <a:p>
            <a:r>
              <a:rPr lang="en-US" dirty="0" smtClean="0">
                <a:solidFill>
                  <a:schemeClr val="tx1"/>
                </a:solidFill>
              </a:rPr>
              <a:t>CONSTRAINTS in storyboard</a:t>
            </a:r>
          </a:p>
          <a:p>
            <a:r>
              <a:rPr lang="en-US" dirty="0" smtClean="0"/>
              <a:t>Constraints in code</a:t>
            </a:r>
          </a:p>
          <a:p>
            <a:r>
              <a:rPr lang="en-US" dirty="0" smtClean="0">
                <a:solidFill>
                  <a:schemeClr val="accent1"/>
                </a:solidFill>
              </a:rPr>
              <a:t>Size classes</a:t>
            </a:r>
          </a:p>
          <a:p>
            <a:r>
              <a:rPr lang="en-US" dirty="0" smtClean="0"/>
              <a:t>Stack view</a:t>
            </a:r>
            <a:endParaRPr lang="en-GB" dirty="0"/>
          </a:p>
        </p:txBody>
      </p:sp>
    </p:spTree>
    <p:extLst>
      <p:ext uri="{BB962C8B-B14F-4D97-AF65-F5344CB8AC3E}">
        <p14:creationId xmlns:p14="http://schemas.microsoft.com/office/powerpoint/2010/main" val="98121116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SIZE CLASSES</a:t>
            </a:r>
            <a:endParaRPr lang="en-GB" dirty="0"/>
          </a:p>
        </p:txBody>
      </p:sp>
      <p:sp>
        <p:nvSpPr>
          <p:cNvPr id="13" name="Content Placeholder 12"/>
          <p:cNvSpPr>
            <a:spLocks noGrp="1"/>
          </p:cNvSpPr>
          <p:nvPr>
            <p:ph idx="19"/>
          </p:nvPr>
        </p:nvSpPr>
        <p:spPr/>
        <p:txBody>
          <a:bodyPr/>
          <a:lstStyle/>
          <a:p>
            <a:r>
              <a:rPr lang="en-US" dirty="0" smtClean="0"/>
              <a:t>What are size classes?</a:t>
            </a:r>
          </a:p>
        </p:txBody>
      </p:sp>
      <p:sp>
        <p:nvSpPr>
          <p:cNvPr id="10" name="Content Placeholder 3"/>
          <p:cNvSpPr>
            <a:spLocks noGrp="1"/>
          </p:cNvSpPr>
          <p:nvPr>
            <p:ph idx="22"/>
          </p:nvPr>
        </p:nvSpPr>
        <p:spPr>
          <a:xfrm>
            <a:off x="1145538" y="3124850"/>
            <a:ext cx="9831977" cy="1766179"/>
          </a:xfrm>
        </p:spPr>
        <p:txBody>
          <a:bodyPr/>
          <a:lstStyle/>
          <a:p>
            <a:pPr lvl="0"/>
            <a:r>
              <a:rPr lang="en-US" dirty="0"/>
              <a:t>Size classes are traits assigned to user interface elements, like scenes or views. </a:t>
            </a:r>
            <a:endParaRPr lang="en-US" dirty="0" smtClean="0"/>
          </a:p>
          <a:p>
            <a:pPr lvl="0"/>
            <a:endParaRPr lang="en-US" dirty="0"/>
          </a:p>
          <a:p>
            <a:pPr lvl="0"/>
            <a:r>
              <a:rPr lang="en-US" dirty="0" smtClean="0"/>
              <a:t>They </a:t>
            </a:r>
            <a:r>
              <a:rPr lang="en-US" dirty="0"/>
              <a:t>provide a rough indication of the element’s size.</a:t>
            </a:r>
          </a:p>
        </p:txBody>
      </p:sp>
    </p:spTree>
    <p:extLst>
      <p:ext uri="{BB962C8B-B14F-4D97-AF65-F5344CB8AC3E}">
        <p14:creationId xmlns:p14="http://schemas.microsoft.com/office/powerpoint/2010/main" val="61482938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SIZE CLASSES</a:t>
            </a:r>
            <a:endParaRPr lang="en-GB" dirty="0"/>
          </a:p>
        </p:txBody>
      </p:sp>
      <p:sp>
        <p:nvSpPr>
          <p:cNvPr id="13" name="Content Placeholder 12"/>
          <p:cNvSpPr>
            <a:spLocks noGrp="1"/>
          </p:cNvSpPr>
          <p:nvPr>
            <p:ph idx="19"/>
          </p:nvPr>
        </p:nvSpPr>
        <p:spPr/>
        <p:txBody>
          <a:bodyPr/>
          <a:lstStyle/>
          <a:p>
            <a:r>
              <a:rPr lang="en-US" dirty="0" smtClean="0"/>
              <a:t>That’s nice, but how we can used it?</a:t>
            </a:r>
          </a:p>
        </p:txBody>
      </p:sp>
      <p:sp>
        <p:nvSpPr>
          <p:cNvPr id="6" name="Content Placeholder 2"/>
          <p:cNvSpPr>
            <a:spLocks noGrp="1"/>
          </p:cNvSpPr>
          <p:nvPr>
            <p:ph idx="4294967295"/>
          </p:nvPr>
        </p:nvSpPr>
        <p:spPr>
          <a:xfrm>
            <a:off x="2459736" y="2761488"/>
            <a:ext cx="7278624" cy="2450592"/>
          </a:xfrm>
          <a:prstGeom prst="rect">
            <a:avLst/>
          </a:prstGeom>
        </p:spPr>
        <p:txBody>
          <a:bodyPr>
            <a:normAutofit/>
          </a:bodyPr>
          <a:lstStyle/>
          <a:p>
            <a:pPr marL="457200" lvl="1" indent="0">
              <a:buNone/>
            </a:pPr>
            <a:r>
              <a:rPr lang="en-US" dirty="0"/>
              <a:t>Sometimes rotating changes the geometry so drastically that </a:t>
            </a:r>
            <a:r>
              <a:rPr lang="en-US" dirty="0" smtClean="0"/>
              <a:t>auto layout </a:t>
            </a:r>
            <a:r>
              <a:rPr lang="en-US" dirty="0"/>
              <a:t>is not </a:t>
            </a:r>
            <a:r>
              <a:rPr lang="en-US" dirty="0" smtClean="0"/>
              <a:t>enough. We </a:t>
            </a:r>
            <a:r>
              <a:rPr lang="en-US" dirty="0"/>
              <a:t>need to reposition the views to make them fit </a:t>
            </a:r>
            <a:r>
              <a:rPr lang="en-US" dirty="0" smtClean="0"/>
              <a:t>properly.</a:t>
            </a:r>
          </a:p>
          <a:p>
            <a:pPr marL="457200" lvl="1" indent="0">
              <a:buNone/>
            </a:pPr>
            <a:endParaRPr lang="en-US" dirty="0"/>
          </a:p>
          <a:p>
            <a:pPr marL="457200" lvl="1" indent="0">
              <a:buNone/>
            </a:pPr>
            <a:r>
              <a:rPr lang="en-US" dirty="0" smtClean="0"/>
              <a:t>Based on the traits, it possible to:</a:t>
            </a:r>
          </a:p>
          <a:p>
            <a:pPr lvl="1"/>
            <a:r>
              <a:rPr lang="en-US" dirty="0"/>
              <a:t>Install or uninstall a </a:t>
            </a:r>
            <a:r>
              <a:rPr lang="en-US" dirty="0" smtClean="0"/>
              <a:t>view</a:t>
            </a:r>
          </a:p>
          <a:p>
            <a:pPr lvl="1"/>
            <a:r>
              <a:rPr lang="en-US" dirty="0"/>
              <a:t>Install or uninstall a constraint</a:t>
            </a:r>
          </a:p>
          <a:p>
            <a:pPr lvl="1"/>
            <a:r>
              <a:rPr lang="en-US" dirty="0"/>
              <a:t>Set the value of </a:t>
            </a:r>
            <a:r>
              <a:rPr lang="en-US" dirty="0" smtClean="0"/>
              <a:t>selected attributes (e.g. fonts)</a:t>
            </a:r>
          </a:p>
        </p:txBody>
      </p:sp>
    </p:spTree>
    <p:extLst>
      <p:ext uri="{BB962C8B-B14F-4D97-AF65-F5344CB8AC3E}">
        <p14:creationId xmlns:p14="http://schemas.microsoft.com/office/powerpoint/2010/main" val="121576318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SIZE CLASSES</a:t>
            </a:r>
            <a:endParaRPr lang="en-GB" dirty="0"/>
          </a:p>
        </p:txBody>
      </p:sp>
      <p:sp>
        <p:nvSpPr>
          <p:cNvPr id="7" name="Content Placeholder 2"/>
          <p:cNvSpPr>
            <a:spLocks noGrp="1"/>
          </p:cNvSpPr>
          <p:nvPr>
            <p:ph idx="4294967295"/>
          </p:nvPr>
        </p:nvSpPr>
        <p:spPr>
          <a:xfrm>
            <a:off x="1317140" y="5839961"/>
            <a:ext cx="1837944" cy="283464"/>
          </a:xfrm>
          <a:prstGeom prst="rect">
            <a:avLst/>
          </a:prstGeom>
        </p:spPr>
        <p:txBody>
          <a:bodyPr>
            <a:normAutofit fontScale="92500" lnSpcReduction="10000"/>
          </a:bodyPr>
          <a:lstStyle/>
          <a:p>
            <a:pPr marL="457200" lvl="1" indent="0">
              <a:buNone/>
            </a:pPr>
            <a:r>
              <a:rPr lang="en-US" dirty="0" smtClean="0"/>
              <a:t>Portrait</a:t>
            </a:r>
          </a:p>
        </p:txBody>
      </p:sp>
      <p:sp>
        <p:nvSpPr>
          <p:cNvPr id="8" name="Content Placeholder 2"/>
          <p:cNvSpPr>
            <a:spLocks noGrp="1"/>
          </p:cNvSpPr>
          <p:nvPr>
            <p:ph idx="4294967295"/>
          </p:nvPr>
        </p:nvSpPr>
        <p:spPr>
          <a:xfrm>
            <a:off x="7107842" y="5839961"/>
            <a:ext cx="1837944" cy="283464"/>
          </a:xfrm>
          <a:prstGeom prst="rect">
            <a:avLst/>
          </a:prstGeom>
        </p:spPr>
        <p:txBody>
          <a:bodyPr>
            <a:normAutofit fontScale="92500" lnSpcReduction="10000"/>
          </a:bodyPr>
          <a:lstStyle/>
          <a:p>
            <a:pPr marL="457200" lvl="1" indent="0">
              <a:buNone/>
            </a:pPr>
            <a:r>
              <a:rPr lang="en-US" dirty="0" smtClean="0"/>
              <a:t>Landscape</a:t>
            </a:r>
          </a:p>
        </p:txBody>
      </p:sp>
      <p:grpSp>
        <p:nvGrpSpPr>
          <p:cNvPr id="21" name="Group 20"/>
          <p:cNvGrpSpPr/>
          <p:nvPr/>
        </p:nvGrpSpPr>
        <p:grpSpPr>
          <a:xfrm>
            <a:off x="1110249" y="1670409"/>
            <a:ext cx="3320103" cy="4005071"/>
            <a:chOff x="781065" y="1670409"/>
            <a:chExt cx="3320103" cy="4005071"/>
          </a:xfrm>
        </p:grpSpPr>
        <p:grpSp>
          <p:nvGrpSpPr>
            <p:cNvPr id="10" name="Group 9"/>
            <p:cNvGrpSpPr/>
            <p:nvPr/>
          </p:nvGrpSpPr>
          <p:grpSpPr>
            <a:xfrm>
              <a:off x="781065" y="1670409"/>
              <a:ext cx="2251726" cy="4005071"/>
              <a:chOff x="1210833" y="1652122"/>
              <a:chExt cx="2251726" cy="4005071"/>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0833" y="1652122"/>
                <a:ext cx="2251726" cy="4005071"/>
              </a:xfrm>
              <a:prstGeom prst="rect">
                <a:avLst/>
              </a:prstGeom>
            </p:spPr>
          </p:pic>
          <p:sp>
            <p:nvSpPr>
              <p:cNvPr id="11" name="Rectangle 10"/>
              <p:cNvSpPr/>
              <p:nvPr/>
            </p:nvSpPr>
            <p:spPr>
              <a:xfrm>
                <a:off x="1210833" y="2831592"/>
                <a:ext cx="2251726" cy="2825600"/>
              </a:xfrm>
              <a:prstGeom prst="rect">
                <a:avLst/>
              </a:prstGeom>
              <a:noFill/>
              <a:ln w="444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411B"/>
                  </a:solidFill>
                </a:endParaRPr>
              </a:p>
            </p:txBody>
          </p:sp>
        </p:grpSp>
        <p:sp>
          <p:nvSpPr>
            <p:cNvPr id="15" name="Rounded Rectangular Callout 14"/>
            <p:cNvSpPr/>
            <p:nvPr/>
          </p:nvSpPr>
          <p:spPr>
            <a:xfrm>
              <a:off x="3299187" y="1787782"/>
              <a:ext cx="801981" cy="336886"/>
            </a:xfrm>
            <a:prstGeom prst="wedgeRoundRectCallout">
              <a:avLst>
                <a:gd name="adj1" fmla="val -85471"/>
                <a:gd name="adj2" fmla="val 278719"/>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smtClean="0"/>
                <a:t>Common part of UI</a:t>
              </a:r>
            </a:p>
          </p:txBody>
        </p:sp>
      </p:grpSp>
      <p:grpSp>
        <p:nvGrpSpPr>
          <p:cNvPr id="20" name="Group 19"/>
          <p:cNvGrpSpPr/>
          <p:nvPr/>
        </p:nvGrpSpPr>
        <p:grpSpPr>
          <a:xfrm>
            <a:off x="5181505" y="1499616"/>
            <a:ext cx="6149639" cy="4157575"/>
            <a:chOff x="3819049" y="1499616"/>
            <a:chExt cx="6149639" cy="4157575"/>
          </a:xfrm>
        </p:grpSpPr>
        <p:grpSp>
          <p:nvGrpSpPr>
            <p:cNvPr id="19" name="Group 18"/>
            <p:cNvGrpSpPr/>
            <p:nvPr/>
          </p:nvGrpSpPr>
          <p:grpSpPr>
            <a:xfrm>
              <a:off x="3819050" y="1499616"/>
              <a:ext cx="6149638" cy="4157575"/>
              <a:chOff x="3700178" y="1499616"/>
              <a:chExt cx="6149638" cy="4157575"/>
            </a:xfrm>
          </p:grpSpPr>
          <p:grpSp>
            <p:nvGrpSpPr>
              <p:cNvPr id="12" name="Group 11"/>
              <p:cNvGrpSpPr/>
              <p:nvPr/>
            </p:nvGrpSpPr>
            <p:grpSpPr>
              <a:xfrm>
                <a:off x="3700178" y="2560638"/>
                <a:ext cx="5507736" cy="3096553"/>
                <a:chOff x="5535074" y="2560640"/>
                <a:chExt cx="5507736" cy="3096553"/>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35074" y="2560640"/>
                  <a:ext cx="5507736" cy="3096553"/>
                </a:xfrm>
                <a:prstGeom prst="rect">
                  <a:avLst/>
                </a:prstGeom>
              </p:spPr>
            </p:pic>
            <p:sp>
              <p:nvSpPr>
                <p:cNvPr id="9" name="Rectangle 8"/>
                <p:cNvSpPr/>
                <p:nvPr/>
              </p:nvSpPr>
              <p:spPr>
                <a:xfrm>
                  <a:off x="8851392" y="3236976"/>
                  <a:ext cx="2191418" cy="2420216"/>
                </a:xfrm>
                <a:prstGeom prst="rect">
                  <a:avLst/>
                </a:prstGeom>
                <a:noFill/>
                <a:ln w="444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411B"/>
                    </a:solidFill>
                  </a:endParaRPr>
                </a:p>
              </p:txBody>
            </p:sp>
          </p:grpSp>
          <p:sp>
            <p:nvSpPr>
              <p:cNvPr id="14" name="Rounded Rectangular Callout 13"/>
              <p:cNvSpPr/>
              <p:nvPr/>
            </p:nvSpPr>
            <p:spPr>
              <a:xfrm>
                <a:off x="9047835" y="1652121"/>
                <a:ext cx="801981" cy="336886"/>
              </a:xfrm>
              <a:prstGeom prst="wedgeRoundRectCallout">
                <a:avLst>
                  <a:gd name="adj1" fmla="val -103714"/>
                  <a:gd name="adj2" fmla="val 42257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smtClean="0"/>
                  <a:t>Common part of UI</a:t>
                </a:r>
              </a:p>
            </p:txBody>
          </p:sp>
          <p:sp>
            <p:nvSpPr>
              <p:cNvPr id="18" name="Rounded Rectangular Callout 17"/>
              <p:cNvSpPr/>
              <p:nvPr/>
            </p:nvSpPr>
            <p:spPr>
              <a:xfrm>
                <a:off x="5725830" y="1499616"/>
                <a:ext cx="1022442" cy="525967"/>
              </a:xfrm>
              <a:prstGeom prst="wedgeRoundRectCallout">
                <a:avLst>
                  <a:gd name="adj1" fmla="val -71518"/>
                  <a:gd name="adj2" fmla="val 28175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smtClean="0"/>
                  <a:t>Additional part of UI showed only in specific screen sizes</a:t>
                </a:r>
              </a:p>
            </p:txBody>
          </p:sp>
        </p:grpSp>
        <p:sp>
          <p:nvSpPr>
            <p:cNvPr id="16" name="Rectangle 15"/>
            <p:cNvSpPr/>
            <p:nvPr/>
          </p:nvSpPr>
          <p:spPr>
            <a:xfrm>
              <a:off x="3819049" y="3236974"/>
              <a:ext cx="3316319" cy="2420216"/>
            </a:xfrm>
            <a:prstGeom prst="rect">
              <a:avLst/>
            </a:prstGeom>
            <a:noFill/>
            <a:ln w="444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411B"/>
                </a:solidFill>
              </a:endParaRPr>
            </a:p>
          </p:txBody>
        </p:sp>
      </p:grpSp>
    </p:spTree>
    <p:extLst>
      <p:ext uri="{BB962C8B-B14F-4D97-AF65-F5344CB8AC3E}">
        <p14:creationId xmlns:p14="http://schemas.microsoft.com/office/powerpoint/2010/main" val="88138895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SIZE CLASSES</a:t>
            </a:r>
            <a:endParaRPr lang="en-GB"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3880" y="1701206"/>
            <a:ext cx="5396596" cy="4029741"/>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8015" y="1701206"/>
            <a:ext cx="5368292" cy="4029741"/>
          </a:xfrm>
          <a:prstGeom prst="rect">
            <a:avLst/>
          </a:prstGeom>
        </p:spPr>
      </p:pic>
      <p:sp>
        <p:nvSpPr>
          <p:cNvPr id="14" name="Content Placeholder 2"/>
          <p:cNvSpPr>
            <a:spLocks noGrp="1"/>
          </p:cNvSpPr>
          <p:nvPr>
            <p:ph idx="4294967295"/>
          </p:nvPr>
        </p:nvSpPr>
        <p:spPr>
          <a:xfrm>
            <a:off x="2945220" y="5970031"/>
            <a:ext cx="6156548" cy="276234"/>
          </a:xfrm>
          <a:prstGeom prst="rect">
            <a:avLst/>
          </a:prstGeom>
        </p:spPr>
        <p:txBody>
          <a:bodyPr>
            <a:normAutofit fontScale="92500" lnSpcReduction="10000"/>
          </a:bodyPr>
          <a:lstStyle/>
          <a:p>
            <a:pPr marL="457200" lvl="1" indent="0">
              <a:buNone/>
            </a:pPr>
            <a:r>
              <a:rPr lang="en-US" dirty="0" smtClean="0">
                <a:solidFill>
                  <a:schemeClr val="accent1"/>
                </a:solidFill>
              </a:rPr>
              <a:t>Set of enabled constraints is different in each orientation mode</a:t>
            </a:r>
            <a:endParaRPr lang="en-US" dirty="0">
              <a:solidFill>
                <a:schemeClr val="accent1"/>
              </a:solidFill>
            </a:endParaRPr>
          </a:p>
          <a:p>
            <a:pPr marL="457200" lvl="1" indent="0">
              <a:buNone/>
            </a:pPr>
            <a:endParaRPr lang="en-US" dirty="0" smtClean="0"/>
          </a:p>
        </p:txBody>
      </p:sp>
      <p:sp>
        <p:nvSpPr>
          <p:cNvPr id="15" name="Rectangle 14"/>
          <p:cNvSpPr/>
          <p:nvPr/>
        </p:nvSpPr>
        <p:spPr>
          <a:xfrm>
            <a:off x="839972" y="2881423"/>
            <a:ext cx="2062716" cy="1648047"/>
          </a:xfrm>
          <a:prstGeom prst="rect">
            <a:avLst/>
          </a:prstGeom>
          <a:no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sp>
        <p:nvSpPr>
          <p:cNvPr id="16" name="Rectangle 15"/>
          <p:cNvSpPr/>
          <p:nvPr/>
        </p:nvSpPr>
        <p:spPr>
          <a:xfrm>
            <a:off x="6606362" y="2881422"/>
            <a:ext cx="2062716" cy="1648047"/>
          </a:xfrm>
          <a:prstGeom prst="rect">
            <a:avLst/>
          </a:prstGeom>
          <a:no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spTree>
    <p:extLst>
      <p:ext uri="{BB962C8B-B14F-4D97-AF65-F5344CB8AC3E}">
        <p14:creationId xmlns:p14="http://schemas.microsoft.com/office/powerpoint/2010/main" val="8483470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9"/>
          </p:nvPr>
        </p:nvSpPr>
        <p:spPr>
          <a:xfrm>
            <a:off x="1218690" y="1848518"/>
            <a:ext cx="9831977" cy="424732"/>
          </a:xfrm>
        </p:spPr>
        <p:txBody>
          <a:bodyPr/>
          <a:lstStyle/>
          <a:p>
            <a:r>
              <a:rPr lang="en-US" dirty="0" smtClean="0">
                <a:solidFill>
                  <a:schemeClr val="tx1"/>
                </a:solidFill>
              </a:rPr>
              <a:t>THE</a:t>
            </a:r>
            <a:r>
              <a:rPr lang="en-US" dirty="0" smtClean="0"/>
              <a:t> </a:t>
            </a:r>
            <a:r>
              <a:rPr lang="en-US" dirty="0" smtClean="0">
                <a:solidFill>
                  <a:schemeClr val="tx1"/>
                </a:solidFill>
              </a:rPr>
              <a:t>concept of </a:t>
            </a:r>
            <a:r>
              <a:rPr lang="en-US" dirty="0" smtClean="0"/>
              <a:t>auto layout</a:t>
            </a:r>
            <a:endParaRPr lang="en-US" dirty="0"/>
          </a:p>
        </p:txBody>
      </p:sp>
      <p:sp>
        <p:nvSpPr>
          <p:cNvPr id="4" name="Content Placeholder 3"/>
          <p:cNvSpPr>
            <a:spLocks noGrp="1"/>
          </p:cNvSpPr>
          <p:nvPr>
            <p:ph idx="22"/>
          </p:nvPr>
        </p:nvSpPr>
        <p:spPr>
          <a:xfrm>
            <a:off x="1218690" y="2795666"/>
            <a:ext cx="9831977" cy="1766179"/>
          </a:xfrm>
        </p:spPr>
        <p:txBody>
          <a:bodyPr/>
          <a:lstStyle/>
          <a:p>
            <a:pPr lvl="0"/>
            <a:r>
              <a:rPr lang="en-US" dirty="0"/>
              <a:t>Auto L</a:t>
            </a:r>
            <a:r>
              <a:rPr lang="en-US" dirty="0" smtClean="0"/>
              <a:t>ayout </a:t>
            </a:r>
            <a:r>
              <a:rPr lang="en-US" dirty="0"/>
              <a:t>dynamically calculates the size and position of all the views in </a:t>
            </a:r>
            <a:r>
              <a:rPr lang="en-US" dirty="0" smtClean="0"/>
              <a:t>view </a:t>
            </a:r>
            <a:r>
              <a:rPr lang="en-US" dirty="0"/>
              <a:t>hierarchy, based on constraints placed on those views</a:t>
            </a:r>
            <a:r>
              <a:rPr lang="en-US" dirty="0" smtClean="0"/>
              <a:t>.</a:t>
            </a:r>
          </a:p>
          <a:p>
            <a:pPr lvl="0"/>
            <a:endParaRPr lang="en-US" dirty="0"/>
          </a:p>
          <a:p>
            <a:r>
              <a:rPr lang="en-US" dirty="0"/>
              <a:t>This constraint-based </a:t>
            </a:r>
            <a:r>
              <a:rPr lang="en-US" dirty="0" smtClean="0"/>
              <a:t>design approach allows us to </a:t>
            </a:r>
            <a:r>
              <a:rPr lang="en-US" dirty="0"/>
              <a:t>build user interfaces that dynamically respond to both internal and external changes. </a:t>
            </a:r>
          </a:p>
        </p:txBody>
      </p:sp>
    </p:spTree>
    <p:extLst>
      <p:ext uri="{BB962C8B-B14F-4D97-AF65-F5344CB8AC3E}">
        <p14:creationId xmlns:p14="http://schemas.microsoft.com/office/powerpoint/2010/main" val="202570251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SIZE CLASSES</a:t>
            </a:r>
            <a:endParaRPr lang="en-GB" dirty="0"/>
          </a:p>
        </p:txBody>
      </p:sp>
      <p:sp>
        <p:nvSpPr>
          <p:cNvPr id="13" name="Content Placeholder 12"/>
          <p:cNvSpPr>
            <a:spLocks noGrp="1"/>
          </p:cNvSpPr>
          <p:nvPr>
            <p:ph idx="19"/>
          </p:nvPr>
        </p:nvSpPr>
        <p:spPr>
          <a:xfrm>
            <a:off x="1210832" y="1546567"/>
            <a:ext cx="9831977" cy="424732"/>
          </a:xfrm>
        </p:spPr>
        <p:txBody>
          <a:bodyPr/>
          <a:lstStyle/>
          <a:p>
            <a:r>
              <a:rPr lang="en-US" dirty="0" smtClean="0"/>
              <a:t>SIZE CLASSES </a:t>
            </a:r>
            <a:r>
              <a:rPr lang="mr-IN" dirty="0" smtClean="0"/>
              <a:t>–</a:t>
            </a:r>
            <a:r>
              <a:rPr lang="en-US" dirty="0" smtClean="0"/>
              <a:t> VARIOUS DEVICES FULLSCREEN</a:t>
            </a:r>
          </a:p>
        </p:txBody>
      </p:sp>
      <p:pic>
        <p:nvPicPr>
          <p:cNvPr id="3" name="Picture 2"/>
          <p:cNvPicPr>
            <a:picLocks noChangeAspect="1"/>
          </p:cNvPicPr>
          <p:nvPr/>
        </p:nvPicPr>
        <p:blipFill>
          <a:blip r:embed="rId3"/>
          <a:stretch>
            <a:fillRect/>
          </a:stretch>
        </p:blipFill>
        <p:spPr>
          <a:xfrm>
            <a:off x="3273552" y="2126747"/>
            <a:ext cx="5715000" cy="3968279"/>
          </a:xfrm>
          <a:prstGeom prst="rect">
            <a:avLst/>
          </a:prstGeom>
        </p:spPr>
      </p:pic>
    </p:spTree>
    <p:extLst>
      <p:ext uri="{BB962C8B-B14F-4D97-AF65-F5344CB8AC3E}">
        <p14:creationId xmlns:p14="http://schemas.microsoft.com/office/powerpoint/2010/main" val="205106356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SIZE CLASSES</a:t>
            </a:r>
            <a:endParaRPr lang="en-GB" dirty="0"/>
          </a:p>
        </p:txBody>
      </p:sp>
      <p:sp>
        <p:nvSpPr>
          <p:cNvPr id="13" name="Content Placeholder 12"/>
          <p:cNvSpPr>
            <a:spLocks noGrp="1"/>
          </p:cNvSpPr>
          <p:nvPr>
            <p:ph idx="19"/>
          </p:nvPr>
        </p:nvSpPr>
        <p:spPr/>
        <p:txBody>
          <a:bodyPr/>
          <a:lstStyle/>
          <a:p>
            <a:r>
              <a:rPr lang="en-US" dirty="0" smtClean="0"/>
              <a:t>How to find out running device screen size?</a:t>
            </a:r>
          </a:p>
        </p:txBody>
      </p:sp>
      <p:sp>
        <p:nvSpPr>
          <p:cNvPr id="6" name="Content Placeholder 2"/>
          <p:cNvSpPr>
            <a:spLocks noGrp="1"/>
          </p:cNvSpPr>
          <p:nvPr>
            <p:ph idx="4294967295"/>
          </p:nvPr>
        </p:nvSpPr>
        <p:spPr>
          <a:xfrm>
            <a:off x="2011680" y="2807208"/>
            <a:ext cx="8065008" cy="1490471"/>
          </a:xfrm>
          <a:prstGeom prst="rect">
            <a:avLst/>
          </a:prstGeom>
        </p:spPr>
        <p:txBody>
          <a:bodyPr>
            <a:normAutofit fontScale="92500"/>
          </a:bodyPr>
          <a:lstStyle/>
          <a:p>
            <a:pPr marL="457200" lvl="1" indent="0">
              <a:buNone/>
            </a:pPr>
            <a:r>
              <a:rPr lang="en-US" dirty="0" smtClean="0"/>
              <a:t>An </a:t>
            </a:r>
            <a:r>
              <a:rPr lang="en-US" dirty="0"/>
              <a:t>MVC can find out its size class environment via this method in </a:t>
            </a:r>
            <a:r>
              <a:rPr lang="en-US" dirty="0" err="1" smtClean="0"/>
              <a:t>UIViewController</a:t>
            </a:r>
            <a:r>
              <a:rPr lang="en-US" dirty="0" smtClean="0"/>
              <a:t>:</a:t>
            </a:r>
          </a:p>
          <a:p>
            <a:pPr marL="457200" lvl="1" indent="0">
              <a:buNone/>
            </a:pPr>
            <a:r>
              <a:rPr lang="en-US" dirty="0"/>
              <a:t/>
            </a:r>
            <a:br>
              <a:rPr lang="en-US" dirty="0"/>
            </a:br>
            <a:r>
              <a:rPr lang="en-US" dirty="0">
                <a:solidFill>
                  <a:srgbClr val="DF411C"/>
                </a:solidFill>
              </a:rPr>
              <a:t>let </a:t>
            </a:r>
            <a:r>
              <a:rPr lang="en-US" dirty="0" err="1">
                <a:solidFill>
                  <a:srgbClr val="DF411C"/>
                </a:solidFill>
              </a:rPr>
              <a:t>mySizeClass</a:t>
            </a:r>
            <a:r>
              <a:rPr lang="en-US" dirty="0">
                <a:solidFill>
                  <a:srgbClr val="DF411C"/>
                </a:solidFill>
              </a:rPr>
              <a:t>: </a:t>
            </a:r>
            <a:r>
              <a:rPr lang="en-US" dirty="0" err="1">
                <a:solidFill>
                  <a:srgbClr val="DF411C"/>
                </a:solidFill>
              </a:rPr>
              <a:t>UIUserInterfaceSizeClass</a:t>
            </a:r>
            <a:r>
              <a:rPr lang="en-US" dirty="0">
                <a:solidFill>
                  <a:srgbClr val="DF411C"/>
                </a:solidFill>
              </a:rPr>
              <a:t> = </a:t>
            </a:r>
            <a:r>
              <a:rPr lang="en-US" dirty="0" err="1">
                <a:solidFill>
                  <a:srgbClr val="DF411C"/>
                </a:solidFill>
              </a:rPr>
              <a:t>self.traitCollection.horizontalSizeClass</a:t>
            </a:r>
            <a:r>
              <a:rPr lang="en-US" dirty="0">
                <a:solidFill>
                  <a:srgbClr val="DF411C"/>
                </a:solidFill>
              </a:rPr>
              <a:t> </a:t>
            </a:r>
            <a:endParaRPr lang="en-US" dirty="0" smtClean="0">
              <a:solidFill>
                <a:srgbClr val="DF411C"/>
              </a:solidFill>
            </a:endParaRPr>
          </a:p>
          <a:p>
            <a:pPr marL="457200" lvl="1" indent="0">
              <a:buNone/>
            </a:pPr>
            <a:endParaRPr lang="en-US" dirty="0"/>
          </a:p>
          <a:p>
            <a:pPr marL="457200" lvl="1" indent="0">
              <a:buNone/>
            </a:pPr>
            <a:r>
              <a:rPr lang="en-US" dirty="0" smtClean="0"/>
              <a:t>The </a:t>
            </a:r>
            <a:r>
              <a:rPr lang="en-US" dirty="0"/>
              <a:t>return value is an </a:t>
            </a:r>
            <a:r>
              <a:rPr lang="en-US" dirty="0" err="1"/>
              <a:t>enum</a:t>
            </a:r>
            <a:r>
              <a:rPr lang="en-US" dirty="0"/>
              <a:t> </a:t>
            </a:r>
            <a:r>
              <a:rPr lang="en-US" dirty="0">
                <a:solidFill>
                  <a:srgbClr val="DF411C"/>
                </a:solidFill>
              </a:rPr>
              <a:t>.Compact</a:t>
            </a:r>
            <a:r>
              <a:rPr lang="en-US" dirty="0"/>
              <a:t> or </a:t>
            </a:r>
            <a:r>
              <a:rPr lang="en-US" dirty="0">
                <a:solidFill>
                  <a:srgbClr val="DF411C"/>
                </a:solidFill>
              </a:rPr>
              <a:t>.Regular </a:t>
            </a:r>
            <a:r>
              <a:rPr lang="en-US" dirty="0"/>
              <a:t>(or .Unspecified). </a:t>
            </a:r>
          </a:p>
          <a:p>
            <a:pPr marL="457200" lvl="1" indent="0">
              <a:buNone/>
            </a:pPr>
            <a:endParaRPr lang="en-US" dirty="0" smtClean="0"/>
          </a:p>
        </p:txBody>
      </p:sp>
      <p:sp>
        <p:nvSpPr>
          <p:cNvPr id="5" name="Content Placeholder 12"/>
          <p:cNvSpPr>
            <a:spLocks noGrp="1"/>
          </p:cNvSpPr>
          <p:nvPr>
            <p:ph idx="19"/>
          </p:nvPr>
        </p:nvSpPr>
        <p:spPr>
          <a:xfrm>
            <a:off x="1218690" y="4515319"/>
            <a:ext cx="9831977" cy="424732"/>
          </a:xfrm>
        </p:spPr>
        <p:txBody>
          <a:bodyPr/>
          <a:lstStyle/>
          <a:p>
            <a:r>
              <a:rPr lang="en-US" dirty="0" smtClean="0">
                <a:solidFill>
                  <a:schemeClr val="tx1"/>
                </a:solidFill>
              </a:rPr>
              <a:t>THIS APPLY TO </a:t>
            </a:r>
            <a:r>
              <a:rPr lang="en-US" dirty="0" smtClean="0">
                <a:solidFill>
                  <a:srgbClr val="DE411B"/>
                </a:solidFill>
              </a:rPr>
              <a:t>ANY MVC, </a:t>
            </a:r>
            <a:r>
              <a:rPr lang="en-US" dirty="0" smtClean="0">
                <a:solidFill>
                  <a:schemeClr val="tx1"/>
                </a:solidFill>
              </a:rPr>
              <a:t>NOT JUST For full screen presented ONEs</a:t>
            </a:r>
          </a:p>
        </p:txBody>
      </p:sp>
    </p:spTree>
    <p:extLst>
      <p:ext uri="{BB962C8B-B14F-4D97-AF65-F5344CB8AC3E}">
        <p14:creationId xmlns:p14="http://schemas.microsoft.com/office/powerpoint/2010/main" val="151880584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SIZE CLASSES</a:t>
            </a:r>
            <a:endParaRPr lang="en-GB" dirty="0"/>
          </a:p>
        </p:txBody>
      </p:sp>
      <p:sp>
        <p:nvSpPr>
          <p:cNvPr id="13" name="Content Placeholder 12"/>
          <p:cNvSpPr>
            <a:spLocks noGrp="1"/>
          </p:cNvSpPr>
          <p:nvPr>
            <p:ph idx="19"/>
          </p:nvPr>
        </p:nvSpPr>
        <p:spPr/>
        <p:txBody>
          <a:bodyPr/>
          <a:lstStyle/>
          <a:p>
            <a:r>
              <a:rPr lang="en-US" dirty="0" smtClean="0">
                <a:solidFill>
                  <a:srgbClr val="DE411B"/>
                </a:solidFill>
              </a:rPr>
              <a:t>EXAMPLE </a:t>
            </a:r>
            <a:r>
              <a:rPr lang="en-US" dirty="0">
                <a:solidFill>
                  <a:srgbClr val="DE411B"/>
                </a:solidFill>
              </a:rPr>
              <a:t>7</a:t>
            </a:r>
            <a:endParaRPr lang="en-US" dirty="0" smtClean="0">
              <a:solidFill>
                <a:srgbClr val="DE411B"/>
              </a:solidFill>
            </a:endParaRPr>
          </a:p>
        </p:txBody>
      </p:sp>
      <p:sp>
        <p:nvSpPr>
          <p:cNvPr id="5" name="Content Placeholder 12"/>
          <p:cNvSpPr>
            <a:spLocks noGrp="1"/>
          </p:cNvSpPr>
          <p:nvPr>
            <p:ph idx="19"/>
          </p:nvPr>
        </p:nvSpPr>
        <p:spPr>
          <a:xfrm>
            <a:off x="1210832" y="2613610"/>
            <a:ext cx="9831977" cy="424732"/>
          </a:xfrm>
        </p:spPr>
        <p:txBody>
          <a:bodyPr/>
          <a:lstStyle/>
          <a:p>
            <a:r>
              <a:rPr lang="en-US" dirty="0" smtClean="0">
                <a:solidFill>
                  <a:schemeClr val="tx1"/>
                </a:solidFill>
              </a:rPr>
              <a:t>I am tall</a:t>
            </a:r>
            <a:r>
              <a:rPr lang="mr-IN" dirty="0" smtClean="0">
                <a:solidFill>
                  <a:schemeClr val="tx1"/>
                </a:solidFill>
              </a:rPr>
              <a:t>…</a:t>
            </a:r>
            <a:r>
              <a:rPr lang="en-US" dirty="0" smtClean="0">
                <a:solidFill>
                  <a:schemeClr val="tx1"/>
                </a:solidFill>
              </a:rPr>
              <a:t>no wait, I am wide!</a:t>
            </a:r>
          </a:p>
        </p:txBody>
      </p:sp>
    </p:spTree>
    <p:extLst>
      <p:ext uri="{BB962C8B-B14F-4D97-AF65-F5344CB8AC3E}">
        <p14:creationId xmlns:p14="http://schemas.microsoft.com/office/powerpoint/2010/main" val="109767700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GB" dirty="0"/>
          </a:p>
        </p:txBody>
      </p:sp>
      <p:sp>
        <p:nvSpPr>
          <p:cNvPr id="3" name="Content Placeholder 2"/>
          <p:cNvSpPr>
            <a:spLocks noGrp="1"/>
          </p:cNvSpPr>
          <p:nvPr>
            <p:ph idx="14"/>
          </p:nvPr>
        </p:nvSpPr>
        <p:spPr/>
        <p:txBody>
          <a:bodyPr/>
          <a:lstStyle/>
          <a:p>
            <a:r>
              <a:rPr lang="en-US" dirty="0" smtClean="0">
                <a:solidFill>
                  <a:schemeClr val="tx1"/>
                </a:solidFill>
              </a:rPr>
              <a:t>INTRODUCTION</a:t>
            </a:r>
            <a:r>
              <a:rPr lang="en-US" dirty="0" smtClean="0"/>
              <a:t>	</a:t>
            </a:r>
          </a:p>
          <a:p>
            <a:r>
              <a:rPr lang="en-US" dirty="0" smtClean="0"/>
              <a:t>CONSTRAINT ANATOMY</a:t>
            </a:r>
          </a:p>
          <a:p>
            <a:r>
              <a:rPr lang="en-US" dirty="0" smtClean="0">
                <a:solidFill>
                  <a:schemeClr val="tx1"/>
                </a:solidFill>
              </a:rPr>
              <a:t>CONSTRAINTS in storyboard</a:t>
            </a:r>
          </a:p>
          <a:p>
            <a:r>
              <a:rPr lang="en-US" dirty="0" smtClean="0"/>
              <a:t>Constraints in code</a:t>
            </a:r>
          </a:p>
          <a:p>
            <a:r>
              <a:rPr lang="en-US" dirty="0" smtClean="0"/>
              <a:t>Size classes</a:t>
            </a:r>
          </a:p>
          <a:p>
            <a:r>
              <a:rPr lang="en-US" dirty="0" smtClean="0">
                <a:solidFill>
                  <a:schemeClr val="accent1"/>
                </a:solidFill>
              </a:rPr>
              <a:t>Stack view</a:t>
            </a:r>
            <a:endParaRPr lang="en-GB" dirty="0">
              <a:solidFill>
                <a:schemeClr val="accent1"/>
              </a:solidFill>
            </a:endParaRPr>
          </a:p>
        </p:txBody>
      </p:sp>
    </p:spTree>
    <p:extLst>
      <p:ext uri="{BB962C8B-B14F-4D97-AF65-F5344CB8AC3E}">
        <p14:creationId xmlns:p14="http://schemas.microsoft.com/office/powerpoint/2010/main" val="174220155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 view</a:t>
            </a:r>
            <a:endParaRPr lang="en-GB" dirty="0"/>
          </a:p>
        </p:txBody>
      </p:sp>
      <p:sp>
        <p:nvSpPr>
          <p:cNvPr id="13" name="Content Placeholder 12"/>
          <p:cNvSpPr>
            <a:spLocks noGrp="1"/>
          </p:cNvSpPr>
          <p:nvPr>
            <p:ph idx="19"/>
          </p:nvPr>
        </p:nvSpPr>
        <p:spPr/>
        <p:txBody>
          <a:bodyPr/>
          <a:lstStyle/>
          <a:p>
            <a:r>
              <a:rPr lang="en-US" dirty="0" smtClean="0">
                <a:solidFill>
                  <a:schemeClr val="tx1"/>
                </a:solidFill>
              </a:rPr>
              <a:t>What is </a:t>
            </a:r>
            <a:r>
              <a:rPr lang="en-US" dirty="0" smtClean="0"/>
              <a:t>STACK VIEW?</a:t>
            </a:r>
          </a:p>
        </p:txBody>
      </p:sp>
      <p:sp>
        <p:nvSpPr>
          <p:cNvPr id="3" name="Content Placeholder 2"/>
          <p:cNvSpPr>
            <a:spLocks noGrp="1"/>
          </p:cNvSpPr>
          <p:nvPr>
            <p:ph idx="23"/>
          </p:nvPr>
        </p:nvSpPr>
        <p:spPr/>
        <p:txBody>
          <a:bodyPr/>
          <a:lstStyle/>
          <a:p>
            <a:r>
              <a:rPr lang="en-US" dirty="0" smtClean="0"/>
              <a:t>Why DO we need it?</a:t>
            </a:r>
            <a:endParaRPr lang="en-US" dirty="0"/>
          </a:p>
        </p:txBody>
      </p:sp>
      <p:sp>
        <p:nvSpPr>
          <p:cNvPr id="6" name="Content Placeholder 2"/>
          <p:cNvSpPr txBox="1">
            <a:spLocks/>
          </p:cNvSpPr>
          <p:nvPr/>
        </p:nvSpPr>
        <p:spPr>
          <a:xfrm>
            <a:off x="1218690" y="3227592"/>
            <a:ext cx="9831977" cy="424732"/>
          </a:xfrm>
          <a:prstGeom prst="rect">
            <a:avLst/>
          </a:prstGeom>
        </p:spPr>
        <p:txBody>
          <a:bodyPr vert="horz" lIns="0" tIns="45720" rIns="91440" bIns="45720" rtlCol="0" anchor="b" anchorCtr="0">
            <a:sp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400" b="1" kern="1200" cap="all" baseline="0" dirty="0" smtClean="0">
                <a:solidFill>
                  <a:schemeClr val="tx1"/>
                </a:solidFill>
                <a:latin typeface="+mj-lt"/>
                <a:ea typeface="Arial" charset="0"/>
                <a:cs typeface="Arial" charset="0"/>
              </a:defRPr>
            </a:lvl1pPr>
            <a:lvl2pPr marL="0" indent="0" algn="l" defTabSz="914400" rtl="0" eaLnBrk="1" latinLnBrk="0" hangingPunct="1">
              <a:lnSpc>
                <a:spcPct val="90000"/>
              </a:lnSpc>
              <a:spcBef>
                <a:spcPts val="500"/>
              </a:spcBef>
              <a:buClr>
                <a:srgbClr val="DE411B"/>
              </a:buClr>
              <a:buFont typeface="Wingdings" panose="05000000000000000000" pitchFamily="2" charset="2"/>
              <a:buNone/>
              <a:defRPr sz="1600" kern="1200">
                <a:solidFill>
                  <a:srgbClr val="4A4E52"/>
                </a:solidFill>
                <a:latin typeface="+mn-lt"/>
                <a:ea typeface="+mn-ea"/>
                <a:cs typeface="+mn-cs"/>
              </a:defRPr>
            </a:lvl2pPr>
            <a:lvl3pPr marL="1257300" indent="-342900" algn="l" defTabSz="914400" rtl="0" eaLnBrk="1" latinLnBrk="0" hangingPunct="1">
              <a:lnSpc>
                <a:spcPct val="90000"/>
              </a:lnSpc>
              <a:spcBef>
                <a:spcPts val="500"/>
              </a:spcBef>
              <a:buClr>
                <a:srgbClr val="81ADB5"/>
              </a:buClr>
              <a:buFont typeface="Arial" panose="020B0604020202020204" pitchFamily="34" charset="0"/>
              <a:buChar char="•"/>
              <a:defRPr sz="1600" kern="1200">
                <a:solidFill>
                  <a:srgbClr val="4A4E52"/>
                </a:solidFill>
                <a:latin typeface="+mn-lt"/>
                <a:ea typeface="+mn-ea"/>
                <a:cs typeface="+mn-cs"/>
              </a:defRPr>
            </a:lvl3pPr>
            <a:lvl4pPr marL="1600200" indent="-228600" algn="l" defTabSz="914400" rtl="0" eaLnBrk="1" latinLnBrk="0" hangingPunct="1">
              <a:lnSpc>
                <a:spcPct val="90000"/>
              </a:lnSpc>
              <a:spcBef>
                <a:spcPts val="500"/>
              </a:spcBef>
              <a:buFont typeface="Calibri" panose="020F0502020204030204" pitchFamily="34" charset="0"/>
              <a:buChar char="-"/>
              <a:defRPr sz="1500" kern="1200">
                <a:solidFill>
                  <a:srgbClr val="4A4E5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4A4E5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What are the benefits of using it?</a:t>
            </a:r>
            <a:endParaRPr lang="en-US" dirty="0"/>
          </a:p>
        </p:txBody>
      </p:sp>
    </p:spTree>
    <p:extLst>
      <p:ext uri="{BB962C8B-B14F-4D97-AF65-F5344CB8AC3E}">
        <p14:creationId xmlns:p14="http://schemas.microsoft.com/office/powerpoint/2010/main" val="134847716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 VIEW</a:t>
            </a:r>
            <a:endParaRPr lang="en-US" dirty="0"/>
          </a:p>
        </p:txBody>
      </p:sp>
      <p:sp>
        <p:nvSpPr>
          <p:cNvPr id="3" name="Content Placeholder 2"/>
          <p:cNvSpPr>
            <a:spLocks noGrp="1"/>
          </p:cNvSpPr>
          <p:nvPr>
            <p:ph idx="19"/>
          </p:nvPr>
        </p:nvSpPr>
        <p:spPr>
          <a:xfrm>
            <a:off x="1218690" y="1848518"/>
            <a:ext cx="9831977" cy="424732"/>
          </a:xfrm>
        </p:spPr>
        <p:txBody>
          <a:bodyPr/>
          <a:lstStyle/>
          <a:p>
            <a:r>
              <a:rPr lang="en-US" dirty="0" smtClean="0">
                <a:solidFill>
                  <a:schemeClr val="tx1"/>
                </a:solidFill>
              </a:rPr>
              <a:t>THE</a:t>
            </a:r>
            <a:r>
              <a:rPr lang="en-US" dirty="0" smtClean="0"/>
              <a:t> </a:t>
            </a:r>
            <a:r>
              <a:rPr lang="en-US" dirty="0" smtClean="0">
                <a:solidFill>
                  <a:schemeClr val="tx1"/>
                </a:solidFill>
              </a:rPr>
              <a:t>concept of </a:t>
            </a:r>
            <a:r>
              <a:rPr lang="en-US" dirty="0" smtClean="0"/>
              <a:t>STACK view</a:t>
            </a:r>
            <a:endParaRPr lang="en-US" dirty="0"/>
          </a:p>
        </p:txBody>
      </p:sp>
      <p:sp>
        <p:nvSpPr>
          <p:cNvPr id="4" name="Content Placeholder 3"/>
          <p:cNvSpPr>
            <a:spLocks noGrp="1"/>
          </p:cNvSpPr>
          <p:nvPr>
            <p:ph idx="22"/>
          </p:nvPr>
        </p:nvSpPr>
        <p:spPr>
          <a:xfrm>
            <a:off x="1218690" y="2795666"/>
            <a:ext cx="9831977" cy="1766179"/>
          </a:xfrm>
        </p:spPr>
        <p:txBody>
          <a:bodyPr/>
          <a:lstStyle/>
          <a:p>
            <a:pPr lvl="0"/>
            <a:r>
              <a:rPr lang="en-US" dirty="0" err="1" smtClean="0"/>
              <a:t>UIStackView</a:t>
            </a:r>
            <a:r>
              <a:rPr lang="en-US" dirty="0"/>
              <a:t> behaves in predictable ways according to how autolayout </a:t>
            </a:r>
            <a:r>
              <a:rPr lang="en-US" dirty="0" smtClean="0"/>
              <a:t>works.</a:t>
            </a:r>
          </a:p>
          <a:p>
            <a:r>
              <a:rPr lang="en-US" dirty="0"/>
              <a:t>It allows us to </a:t>
            </a:r>
            <a:r>
              <a:rPr lang="en-US" dirty="0" smtClean="0"/>
              <a:t>easily layout </a:t>
            </a:r>
            <a:r>
              <a:rPr lang="en-US" dirty="0"/>
              <a:t>and align UI elements in either vertical or horizontal direction.</a:t>
            </a:r>
          </a:p>
          <a:p>
            <a:pPr lvl="0"/>
            <a:r>
              <a:rPr lang="en-US" dirty="0" smtClean="0"/>
              <a:t>It automatically </a:t>
            </a:r>
            <a:r>
              <a:rPr lang="en-US" dirty="0"/>
              <a:t>builds those boring, repetitive, boiler plate constrains for us so we can be more relaxed and focused on UI </a:t>
            </a:r>
            <a:r>
              <a:rPr lang="en-US" dirty="0" smtClean="0"/>
              <a:t>design.</a:t>
            </a:r>
          </a:p>
          <a:p>
            <a:pPr lvl="0"/>
            <a:endParaRPr lang="en-US" dirty="0"/>
          </a:p>
        </p:txBody>
      </p:sp>
    </p:spTree>
    <p:extLst>
      <p:ext uri="{BB962C8B-B14F-4D97-AF65-F5344CB8AC3E}">
        <p14:creationId xmlns:p14="http://schemas.microsoft.com/office/powerpoint/2010/main" val="22002339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 VIEW</a:t>
            </a:r>
            <a:endParaRPr lang="en-GB" dirty="0"/>
          </a:p>
        </p:txBody>
      </p:sp>
      <p:sp>
        <p:nvSpPr>
          <p:cNvPr id="13" name="Content Placeholder 12"/>
          <p:cNvSpPr>
            <a:spLocks noGrp="1"/>
          </p:cNvSpPr>
          <p:nvPr>
            <p:ph idx="19"/>
          </p:nvPr>
        </p:nvSpPr>
        <p:spPr/>
        <p:txBody>
          <a:bodyPr/>
          <a:lstStyle/>
          <a:p>
            <a:r>
              <a:rPr lang="en-US" dirty="0" smtClean="0">
                <a:solidFill>
                  <a:schemeClr val="tx1"/>
                </a:solidFill>
              </a:rPr>
              <a:t>stack views - FACTS</a:t>
            </a:r>
            <a:endParaRPr lang="en-US" dirty="0" smtClean="0">
              <a:solidFill>
                <a:srgbClr val="DE411B"/>
              </a:solidFill>
            </a:endParaRPr>
          </a:p>
        </p:txBody>
      </p:sp>
      <p:sp>
        <p:nvSpPr>
          <p:cNvPr id="7" name="Content Placeholder 2"/>
          <p:cNvSpPr>
            <a:spLocks noGrp="1"/>
          </p:cNvSpPr>
          <p:nvPr>
            <p:ph idx="4294967295"/>
          </p:nvPr>
        </p:nvSpPr>
        <p:spPr>
          <a:xfrm>
            <a:off x="2519608" y="2668772"/>
            <a:ext cx="7453732" cy="2286000"/>
          </a:xfrm>
          <a:prstGeom prst="rect">
            <a:avLst/>
          </a:prstGeom>
        </p:spPr>
        <p:txBody>
          <a:bodyPr>
            <a:normAutofit/>
          </a:bodyPr>
          <a:lstStyle/>
          <a:p>
            <a:pPr lvl="1"/>
            <a:r>
              <a:rPr lang="en-US" dirty="0" smtClean="0"/>
              <a:t>Stack views can be nested, thus providing us a solution for complex UIs </a:t>
            </a:r>
          </a:p>
          <a:p>
            <a:pPr lvl="1"/>
            <a:r>
              <a:rPr lang="en-US" dirty="0" smtClean="0"/>
              <a:t>Embedding any set of views the in stack view can be done in the storyboard</a:t>
            </a:r>
            <a:endParaRPr lang="en-US" dirty="0"/>
          </a:p>
          <a:p>
            <a:pPr lvl="1"/>
            <a:r>
              <a:rPr lang="en-US" dirty="0" smtClean="0"/>
              <a:t>By combining horizontal and vertical stack views, a grid view can be achieved (sorry, there is no grid view for iOS</a:t>
            </a:r>
            <a:r>
              <a:rPr lang="en-GB" dirty="0" smtClean="0"/>
              <a:t> yet)</a:t>
            </a:r>
            <a:endParaRPr lang="en-GB" dirty="0"/>
          </a:p>
        </p:txBody>
      </p:sp>
    </p:spTree>
    <p:extLst>
      <p:ext uri="{BB962C8B-B14F-4D97-AF65-F5344CB8AC3E}">
        <p14:creationId xmlns:p14="http://schemas.microsoft.com/office/powerpoint/2010/main" val="169313453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 VIEW</a:t>
            </a:r>
            <a:endParaRPr lang="en-GB" dirty="0"/>
          </a:p>
        </p:txBody>
      </p:sp>
      <p:sp>
        <p:nvSpPr>
          <p:cNvPr id="3" name="Content Placeholder 2"/>
          <p:cNvSpPr>
            <a:spLocks noGrp="1"/>
          </p:cNvSpPr>
          <p:nvPr>
            <p:ph idx="13"/>
          </p:nvPr>
        </p:nvSpPr>
        <p:spPr>
          <a:xfrm>
            <a:off x="3304757" y="3291649"/>
            <a:ext cx="1585502" cy="599651"/>
          </a:xfrm>
        </p:spPr>
        <p:txBody>
          <a:bodyPr/>
          <a:lstStyle/>
          <a:p>
            <a:pPr lvl="1"/>
            <a:r>
              <a:rPr lang="en-US" dirty="0" smtClean="0"/>
              <a:t>Horizontal</a:t>
            </a:r>
            <a:endParaRPr lang="en-US" dirty="0"/>
          </a:p>
          <a:p>
            <a:pPr lvl="1"/>
            <a:r>
              <a:rPr lang="en-US" dirty="0" smtClean="0"/>
              <a:t>Vertical</a:t>
            </a:r>
            <a:endParaRPr lang="en-GB" dirty="0"/>
          </a:p>
        </p:txBody>
      </p:sp>
      <p:sp>
        <p:nvSpPr>
          <p:cNvPr id="4" name="Content Placeholder 3"/>
          <p:cNvSpPr>
            <a:spLocks noGrp="1"/>
          </p:cNvSpPr>
          <p:nvPr>
            <p:ph idx="19"/>
          </p:nvPr>
        </p:nvSpPr>
        <p:spPr>
          <a:xfrm>
            <a:off x="3304757" y="2914043"/>
            <a:ext cx="702999" cy="369332"/>
          </a:xfrm>
        </p:spPr>
        <p:txBody>
          <a:bodyPr/>
          <a:lstStyle/>
          <a:p>
            <a:r>
              <a:rPr lang="en-US" dirty="0" smtClean="0"/>
              <a:t>Axis</a:t>
            </a:r>
            <a:endParaRPr lang="en-GB" dirty="0"/>
          </a:p>
        </p:txBody>
      </p:sp>
      <p:sp>
        <p:nvSpPr>
          <p:cNvPr id="5" name="Content Placeholder 4"/>
          <p:cNvSpPr>
            <a:spLocks noGrp="1"/>
          </p:cNvSpPr>
          <p:nvPr>
            <p:ph idx="20"/>
          </p:nvPr>
        </p:nvSpPr>
        <p:spPr>
          <a:xfrm>
            <a:off x="8722945" y="3291649"/>
            <a:ext cx="1202552" cy="1588701"/>
          </a:xfrm>
        </p:spPr>
        <p:txBody>
          <a:bodyPr/>
          <a:lstStyle/>
          <a:p>
            <a:r>
              <a:rPr lang="en-US" dirty="0" smtClean="0"/>
              <a:t>Vertical</a:t>
            </a:r>
          </a:p>
          <a:p>
            <a:pPr lvl="1"/>
            <a:r>
              <a:rPr lang="en-US" dirty="0" smtClean="0"/>
              <a:t>Fill</a:t>
            </a:r>
            <a:endParaRPr lang="en-US" dirty="0"/>
          </a:p>
          <a:p>
            <a:pPr lvl="1"/>
            <a:r>
              <a:rPr lang="en-US" dirty="0" smtClean="0"/>
              <a:t>Leading</a:t>
            </a:r>
          </a:p>
          <a:p>
            <a:pPr lvl="1"/>
            <a:r>
              <a:rPr lang="en-US" dirty="0" smtClean="0"/>
              <a:t>Center</a:t>
            </a:r>
          </a:p>
          <a:p>
            <a:pPr lvl="1"/>
            <a:r>
              <a:rPr lang="en-US" dirty="0" smtClean="0"/>
              <a:t>Trailing</a:t>
            </a:r>
            <a:endParaRPr lang="en-GB" dirty="0"/>
          </a:p>
          <a:p>
            <a:endParaRPr lang="en-GB" dirty="0"/>
          </a:p>
          <a:p>
            <a:endParaRPr lang="en-GB" dirty="0"/>
          </a:p>
        </p:txBody>
      </p:sp>
      <p:sp>
        <p:nvSpPr>
          <p:cNvPr id="6" name="Content Placeholder 5"/>
          <p:cNvSpPr>
            <a:spLocks noGrp="1"/>
          </p:cNvSpPr>
          <p:nvPr>
            <p:ph idx="21"/>
          </p:nvPr>
        </p:nvSpPr>
        <p:spPr>
          <a:xfrm>
            <a:off x="8694579" y="2914043"/>
            <a:ext cx="1284068" cy="369332"/>
          </a:xfrm>
        </p:spPr>
        <p:txBody>
          <a:bodyPr/>
          <a:lstStyle/>
          <a:p>
            <a:r>
              <a:rPr lang="en-GB" dirty="0" smtClean="0"/>
              <a:t>ALIGMENT</a:t>
            </a:r>
            <a:endParaRPr lang="en-GB" dirty="0"/>
          </a:p>
        </p:txBody>
      </p:sp>
      <p:sp>
        <p:nvSpPr>
          <p:cNvPr id="8" name="Content Placeholder 3"/>
          <p:cNvSpPr txBox="1">
            <a:spLocks/>
          </p:cNvSpPr>
          <p:nvPr/>
        </p:nvSpPr>
        <p:spPr>
          <a:xfrm>
            <a:off x="853333" y="1676497"/>
            <a:ext cx="10546976" cy="369332"/>
          </a:xfrm>
          <a:prstGeom prst="rect">
            <a:avLst/>
          </a:prstGeom>
        </p:spPr>
        <p:txBody>
          <a:bodyPr vert="horz" wrap="square" lIns="0" tIns="45720" rIns="91440" bIns="45720" rtlCol="0" anchor="b" anchorCtr="0">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000" b="1" kern="1200" cap="all" baseline="0" dirty="0" smtClean="0">
                <a:solidFill>
                  <a:srgbClr val="DF411C"/>
                </a:solidFill>
                <a:latin typeface="+mj-lt"/>
                <a:ea typeface="Arial" charset="0"/>
                <a:cs typeface="Arial" charset="0"/>
              </a:defRPr>
            </a:lvl1pPr>
            <a:lvl2pPr marL="0" indent="0" algn="l" defTabSz="914400" rtl="0" eaLnBrk="1" latinLnBrk="0" hangingPunct="1">
              <a:lnSpc>
                <a:spcPct val="90000"/>
              </a:lnSpc>
              <a:spcBef>
                <a:spcPts val="500"/>
              </a:spcBef>
              <a:buClr>
                <a:srgbClr val="DE411B"/>
              </a:buClr>
              <a:buFont typeface="Wingdings" panose="05000000000000000000" pitchFamily="2" charset="2"/>
              <a:buNone/>
              <a:defRPr sz="1600" kern="1200">
                <a:solidFill>
                  <a:srgbClr val="4A4E52"/>
                </a:solidFill>
                <a:latin typeface="+mn-lt"/>
                <a:ea typeface="+mn-ea"/>
                <a:cs typeface="+mn-cs"/>
              </a:defRPr>
            </a:lvl2pPr>
            <a:lvl3pPr marL="1257300" indent="-342900" algn="l" defTabSz="914400" rtl="0" eaLnBrk="1" latinLnBrk="0" hangingPunct="1">
              <a:lnSpc>
                <a:spcPct val="90000"/>
              </a:lnSpc>
              <a:spcBef>
                <a:spcPts val="500"/>
              </a:spcBef>
              <a:buClr>
                <a:srgbClr val="81ADB5"/>
              </a:buClr>
              <a:buFont typeface="Arial" panose="020B0604020202020204" pitchFamily="34" charset="0"/>
              <a:buChar char="•"/>
              <a:defRPr sz="1600" kern="1200">
                <a:solidFill>
                  <a:srgbClr val="4A4E52"/>
                </a:solidFill>
                <a:latin typeface="+mn-lt"/>
                <a:ea typeface="+mn-ea"/>
                <a:cs typeface="+mn-cs"/>
              </a:defRPr>
            </a:lvl3pPr>
            <a:lvl4pPr marL="1600200" indent="-228600" algn="l" defTabSz="914400" rtl="0" eaLnBrk="1" latinLnBrk="0" hangingPunct="1">
              <a:lnSpc>
                <a:spcPct val="90000"/>
              </a:lnSpc>
              <a:spcBef>
                <a:spcPts val="500"/>
              </a:spcBef>
              <a:buFont typeface="Calibri" panose="020F0502020204030204" pitchFamily="34" charset="0"/>
              <a:buChar char="-"/>
              <a:defRPr sz="1500" kern="1200">
                <a:solidFill>
                  <a:srgbClr val="4A4E5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4A4E5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smtClean="0">
                <a:solidFill>
                  <a:schemeClr val="tx1"/>
                </a:solidFill>
              </a:rPr>
              <a:t>STACK VIEW PROPERTIES</a:t>
            </a:r>
            <a:endParaRPr lang="en-US" dirty="0">
              <a:solidFill>
                <a:schemeClr val="tx1"/>
              </a:solidFill>
            </a:endParaRPr>
          </a:p>
        </p:txBody>
      </p:sp>
      <p:sp>
        <p:nvSpPr>
          <p:cNvPr id="9" name="Content Placeholder 2"/>
          <p:cNvSpPr txBox="1">
            <a:spLocks/>
          </p:cNvSpPr>
          <p:nvPr/>
        </p:nvSpPr>
        <p:spPr>
          <a:xfrm>
            <a:off x="5508809" y="3291649"/>
            <a:ext cx="2404209" cy="1456809"/>
          </a:xfrm>
          <a:prstGeom prst="rect">
            <a:avLst/>
          </a:prstGeom>
        </p:spPr>
        <p:txBody>
          <a:bodyPr vert="horz" wrap="square" lIns="0" tIns="45720" rIns="91440" bIns="45720" rtlCol="0">
            <a:spAutoFit/>
          </a:bodyPr>
          <a:lstStyle>
            <a:lvl1pPr marL="0" marR="0" indent="0" algn="l" defTabSz="914400" rtl="0" eaLnBrk="1" fontAlgn="auto" latinLnBrk="0" hangingPunct="1">
              <a:lnSpc>
                <a:spcPct val="100000"/>
              </a:lnSpc>
              <a:spcBef>
                <a:spcPts val="1000"/>
              </a:spcBef>
              <a:spcAft>
                <a:spcPts val="0"/>
              </a:spcAft>
              <a:buClrTx/>
              <a:buSzTx/>
              <a:buFontTx/>
              <a:buNone/>
              <a:tabLst/>
              <a:defRPr lang="en-US" sz="1600" b="0" kern="1200" cap="none" baseline="0" dirty="0" smtClean="0">
                <a:solidFill>
                  <a:schemeClr val="tx1"/>
                </a:solidFill>
                <a:latin typeface="Arial" panose="020B0604020202020204" pitchFamily="34" charset="0"/>
                <a:ea typeface="Arial" panose="020B0604020202020204" pitchFamily="34" charset="0"/>
                <a:cs typeface="Arial" panose="020B0604020202020204" pitchFamily="34" charset="0"/>
              </a:defRPr>
            </a:lvl1pPr>
            <a:lvl2pPr marL="285750" indent="-285750" algn="l" defTabSz="914400" rtl="0" eaLnBrk="1" latinLnBrk="0" hangingPunct="1">
              <a:lnSpc>
                <a:spcPct val="90000"/>
              </a:lnSpc>
              <a:spcBef>
                <a:spcPts val="500"/>
              </a:spcBef>
              <a:buClr>
                <a:srgbClr val="DE411B"/>
              </a:buClr>
              <a:buFont typeface="Wingdings" panose="05000000000000000000" pitchFamily="2" charset="2"/>
              <a:buChar char="§"/>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Clr>
                <a:srgbClr val="81ADB5"/>
              </a:buClr>
              <a:buFontTx/>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5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smtClean="0"/>
              <a:t>Fill</a:t>
            </a:r>
          </a:p>
          <a:p>
            <a:pPr lvl="1"/>
            <a:r>
              <a:rPr lang="en-US" dirty="0" smtClean="0"/>
              <a:t>Fill Equally</a:t>
            </a:r>
          </a:p>
          <a:p>
            <a:pPr lvl="1"/>
            <a:r>
              <a:rPr lang="en-US" dirty="0" smtClean="0"/>
              <a:t>Fill Proportionally</a:t>
            </a:r>
          </a:p>
          <a:p>
            <a:pPr lvl="1"/>
            <a:r>
              <a:rPr lang="en-GB" dirty="0" smtClean="0"/>
              <a:t>Equal Spacing</a:t>
            </a:r>
          </a:p>
          <a:p>
            <a:pPr lvl="1"/>
            <a:r>
              <a:rPr lang="en-GB" dirty="0" smtClean="0"/>
              <a:t>Equal </a:t>
            </a:r>
            <a:r>
              <a:rPr lang="en-GB" dirty="0" err="1" smtClean="0"/>
              <a:t>Centering</a:t>
            </a:r>
            <a:endParaRPr lang="en-GB" dirty="0"/>
          </a:p>
        </p:txBody>
      </p:sp>
      <p:sp>
        <p:nvSpPr>
          <p:cNvPr id="10" name="Content Placeholder 3"/>
          <p:cNvSpPr txBox="1">
            <a:spLocks/>
          </p:cNvSpPr>
          <p:nvPr/>
        </p:nvSpPr>
        <p:spPr>
          <a:xfrm>
            <a:off x="5508809" y="2914043"/>
            <a:ext cx="1585502" cy="369332"/>
          </a:xfrm>
          <a:prstGeom prst="rect">
            <a:avLst/>
          </a:prstGeom>
        </p:spPr>
        <p:txBody>
          <a:bodyPr vert="horz" wrap="square" lIns="0" tIns="45720" rIns="91440" bIns="45720" rtlCol="0" anchor="b" anchorCtr="0">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000" b="1" kern="1200" cap="all" baseline="0" dirty="0" smtClean="0">
                <a:solidFill>
                  <a:srgbClr val="DF411C"/>
                </a:solidFill>
                <a:latin typeface="+mj-lt"/>
                <a:ea typeface="Arial" charset="0"/>
                <a:cs typeface="Arial" charset="0"/>
              </a:defRPr>
            </a:lvl1pPr>
            <a:lvl2pPr marL="0" indent="0" algn="l" defTabSz="914400" rtl="0" eaLnBrk="1" latinLnBrk="0" hangingPunct="1">
              <a:lnSpc>
                <a:spcPct val="90000"/>
              </a:lnSpc>
              <a:spcBef>
                <a:spcPts val="500"/>
              </a:spcBef>
              <a:buClr>
                <a:srgbClr val="DE411B"/>
              </a:buClr>
              <a:buFont typeface="Wingdings" panose="05000000000000000000" pitchFamily="2" charset="2"/>
              <a:buNone/>
              <a:defRPr sz="1600" kern="1200">
                <a:solidFill>
                  <a:srgbClr val="4A4E52"/>
                </a:solidFill>
                <a:latin typeface="+mn-lt"/>
                <a:ea typeface="+mn-ea"/>
                <a:cs typeface="+mn-cs"/>
              </a:defRPr>
            </a:lvl2pPr>
            <a:lvl3pPr marL="1257300" indent="-342900" algn="l" defTabSz="914400" rtl="0" eaLnBrk="1" latinLnBrk="0" hangingPunct="1">
              <a:lnSpc>
                <a:spcPct val="90000"/>
              </a:lnSpc>
              <a:spcBef>
                <a:spcPts val="500"/>
              </a:spcBef>
              <a:buClr>
                <a:srgbClr val="81ADB5"/>
              </a:buClr>
              <a:buFont typeface="Arial" panose="020B0604020202020204" pitchFamily="34" charset="0"/>
              <a:buChar char="•"/>
              <a:defRPr sz="1600" kern="1200">
                <a:solidFill>
                  <a:srgbClr val="4A4E52"/>
                </a:solidFill>
                <a:latin typeface="+mn-lt"/>
                <a:ea typeface="+mn-ea"/>
                <a:cs typeface="+mn-cs"/>
              </a:defRPr>
            </a:lvl3pPr>
            <a:lvl4pPr marL="1600200" indent="-228600" algn="l" defTabSz="914400" rtl="0" eaLnBrk="1" latinLnBrk="0" hangingPunct="1">
              <a:lnSpc>
                <a:spcPct val="90000"/>
              </a:lnSpc>
              <a:spcBef>
                <a:spcPts val="500"/>
              </a:spcBef>
              <a:buFont typeface="Calibri" panose="020F0502020204030204" pitchFamily="34" charset="0"/>
              <a:buChar char="-"/>
              <a:defRPr sz="1500" kern="1200">
                <a:solidFill>
                  <a:srgbClr val="4A4E5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4A4E5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Distribution</a:t>
            </a:r>
            <a:endParaRPr lang="en-US" dirty="0"/>
          </a:p>
        </p:txBody>
      </p:sp>
      <p:sp>
        <p:nvSpPr>
          <p:cNvPr id="12" name="Content Placeholder 4"/>
          <p:cNvSpPr txBox="1">
            <a:spLocks/>
          </p:cNvSpPr>
          <p:nvPr/>
        </p:nvSpPr>
        <p:spPr>
          <a:xfrm>
            <a:off x="10278843" y="3291649"/>
            <a:ext cx="1202552" cy="1481431"/>
          </a:xfrm>
          <a:prstGeom prst="rect">
            <a:avLst/>
          </a:prstGeom>
        </p:spPr>
        <p:txBody>
          <a:bodyPr vert="horz" wrap="square" lIns="0" tIns="45720" rIns="91440" bIns="45720" rtlCol="0">
            <a:spAutoFit/>
          </a:bodyPr>
          <a:lstStyle>
            <a:lvl1pPr marL="0" marR="0" indent="0" algn="l" defTabSz="914400" rtl="0" eaLnBrk="1" fontAlgn="auto" latinLnBrk="0" hangingPunct="1">
              <a:lnSpc>
                <a:spcPct val="100000"/>
              </a:lnSpc>
              <a:spcBef>
                <a:spcPts val="1000"/>
              </a:spcBef>
              <a:spcAft>
                <a:spcPts val="0"/>
              </a:spcAft>
              <a:buClrTx/>
              <a:buSzTx/>
              <a:buFontTx/>
              <a:buNone/>
              <a:tabLst/>
              <a:defRPr lang="en-US" sz="1600" b="0" kern="1200" cap="none" baseline="0" dirty="0" smtClean="0">
                <a:solidFill>
                  <a:schemeClr val="tx1"/>
                </a:solidFill>
                <a:latin typeface="Arial" panose="020B0604020202020204" pitchFamily="34" charset="0"/>
                <a:ea typeface="Arial" panose="020B0604020202020204" pitchFamily="34" charset="0"/>
                <a:cs typeface="Arial" panose="020B0604020202020204" pitchFamily="34" charset="0"/>
              </a:defRPr>
            </a:lvl1pPr>
            <a:lvl2pPr marL="285750" indent="-285750" algn="l" defTabSz="914400" rtl="0" eaLnBrk="1" latinLnBrk="0" hangingPunct="1">
              <a:lnSpc>
                <a:spcPct val="90000"/>
              </a:lnSpc>
              <a:spcBef>
                <a:spcPts val="500"/>
              </a:spcBef>
              <a:buClr>
                <a:srgbClr val="DE411B"/>
              </a:buClr>
              <a:buFont typeface="Wingdings" panose="05000000000000000000" pitchFamily="2" charset="2"/>
              <a:buChar char="§"/>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Clr>
                <a:srgbClr val="81ADB5"/>
              </a:buClr>
              <a:buFontTx/>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5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Horizontal</a:t>
            </a:r>
          </a:p>
          <a:p>
            <a:pPr lvl="1"/>
            <a:r>
              <a:rPr lang="en-US" dirty="0" smtClean="0"/>
              <a:t>Fill</a:t>
            </a:r>
          </a:p>
          <a:p>
            <a:pPr lvl="1"/>
            <a:r>
              <a:rPr lang="en-US" dirty="0" smtClean="0"/>
              <a:t>Top</a:t>
            </a:r>
          </a:p>
          <a:p>
            <a:pPr lvl="1"/>
            <a:r>
              <a:rPr lang="en-US" dirty="0" smtClean="0"/>
              <a:t>Center</a:t>
            </a:r>
          </a:p>
          <a:p>
            <a:pPr lvl="1"/>
            <a:r>
              <a:rPr lang="en-US" dirty="0" smtClean="0"/>
              <a:t>Bottom</a:t>
            </a:r>
            <a:endParaRPr lang="en-US" dirty="0"/>
          </a:p>
        </p:txBody>
      </p:sp>
      <p:sp>
        <p:nvSpPr>
          <p:cNvPr id="13" name="Content Placeholder 3"/>
          <p:cNvSpPr txBox="1">
            <a:spLocks/>
          </p:cNvSpPr>
          <p:nvPr/>
        </p:nvSpPr>
        <p:spPr>
          <a:xfrm>
            <a:off x="1003391" y="2914043"/>
            <a:ext cx="1080591" cy="369332"/>
          </a:xfrm>
          <a:prstGeom prst="rect">
            <a:avLst/>
          </a:prstGeom>
        </p:spPr>
        <p:txBody>
          <a:bodyPr vert="horz" wrap="square" lIns="0" tIns="45720" rIns="91440" bIns="45720" rtlCol="0" anchor="b" anchorCtr="0">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000" b="1" kern="1200" cap="all" baseline="0" dirty="0" smtClean="0">
                <a:solidFill>
                  <a:srgbClr val="DF411C"/>
                </a:solidFill>
                <a:latin typeface="+mj-lt"/>
                <a:ea typeface="Arial" charset="0"/>
                <a:cs typeface="Arial" charset="0"/>
              </a:defRPr>
            </a:lvl1pPr>
            <a:lvl2pPr marL="0" indent="0" algn="l" defTabSz="914400" rtl="0" eaLnBrk="1" latinLnBrk="0" hangingPunct="1">
              <a:lnSpc>
                <a:spcPct val="90000"/>
              </a:lnSpc>
              <a:spcBef>
                <a:spcPts val="500"/>
              </a:spcBef>
              <a:buClr>
                <a:srgbClr val="DE411B"/>
              </a:buClr>
              <a:buFont typeface="Wingdings" panose="05000000000000000000" pitchFamily="2" charset="2"/>
              <a:buNone/>
              <a:defRPr sz="1600" kern="1200">
                <a:solidFill>
                  <a:srgbClr val="4A4E52"/>
                </a:solidFill>
                <a:latin typeface="+mn-lt"/>
                <a:ea typeface="+mn-ea"/>
                <a:cs typeface="+mn-cs"/>
              </a:defRPr>
            </a:lvl2pPr>
            <a:lvl3pPr marL="1257300" indent="-342900" algn="l" defTabSz="914400" rtl="0" eaLnBrk="1" latinLnBrk="0" hangingPunct="1">
              <a:lnSpc>
                <a:spcPct val="90000"/>
              </a:lnSpc>
              <a:spcBef>
                <a:spcPts val="500"/>
              </a:spcBef>
              <a:buClr>
                <a:srgbClr val="81ADB5"/>
              </a:buClr>
              <a:buFont typeface="Arial" panose="020B0604020202020204" pitchFamily="34" charset="0"/>
              <a:buChar char="•"/>
              <a:defRPr sz="1600" kern="1200">
                <a:solidFill>
                  <a:srgbClr val="4A4E52"/>
                </a:solidFill>
                <a:latin typeface="+mn-lt"/>
                <a:ea typeface="+mn-ea"/>
                <a:cs typeface="+mn-cs"/>
              </a:defRPr>
            </a:lvl3pPr>
            <a:lvl4pPr marL="1600200" indent="-228600" algn="l" defTabSz="914400" rtl="0" eaLnBrk="1" latinLnBrk="0" hangingPunct="1">
              <a:lnSpc>
                <a:spcPct val="90000"/>
              </a:lnSpc>
              <a:spcBef>
                <a:spcPts val="500"/>
              </a:spcBef>
              <a:buFont typeface="Calibri" panose="020F0502020204030204" pitchFamily="34" charset="0"/>
              <a:buChar char="-"/>
              <a:defRPr sz="1500" kern="1200">
                <a:solidFill>
                  <a:srgbClr val="4A4E5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4A4E5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mtClean="0"/>
              <a:t>SPACING</a:t>
            </a:r>
            <a:endParaRPr lang="en-US" dirty="0"/>
          </a:p>
        </p:txBody>
      </p:sp>
      <p:sp>
        <p:nvSpPr>
          <p:cNvPr id="15" name="Content Placeholder 2"/>
          <p:cNvSpPr txBox="1">
            <a:spLocks/>
          </p:cNvSpPr>
          <p:nvPr/>
        </p:nvSpPr>
        <p:spPr>
          <a:xfrm>
            <a:off x="1003391" y="3291649"/>
            <a:ext cx="1585502" cy="313932"/>
          </a:xfrm>
          <a:prstGeom prst="rect">
            <a:avLst/>
          </a:prstGeom>
        </p:spPr>
        <p:txBody>
          <a:bodyPr vert="horz" wrap="square" lIns="0" tIns="45720" rIns="91440" bIns="45720" rtlCol="0">
            <a:spAutoFit/>
          </a:bodyPr>
          <a:lstStyle>
            <a:lvl1pPr marL="0" marR="0" indent="0" algn="l" defTabSz="914400" rtl="0" eaLnBrk="1" fontAlgn="auto" latinLnBrk="0" hangingPunct="1">
              <a:lnSpc>
                <a:spcPct val="100000"/>
              </a:lnSpc>
              <a:spcBef>
                <a:spcPts val="1000"/>
              </a:spcBef>
              <a:spcAft>
                <a:spcPts val="0"/>
              </a:spcAft>
              <a:buClrTx/>
              <a:buSzTx/>
              <a:buFontTx/>
              <a:buNone/>
              <a:tabLst/>
              <a:defRPr lang="en-US" sz="1600" b="0" kern="1200" cap="none" baseline="0" dirty="0" smtClean="0">
                <a:solidFill>
                  <a:schemeClr val="tx1"/>
                </a:solidFill>
                <a:latin typeface="Arial" panose="020B0604020202020204" pitchFamily="34" charset="0"/>
                <a:ea typeface="Arial" panose="020B0604020202020204" pitchFamily="34" charset="0"/>
                <a:cs typeface="Arial" panose="020B0604020202020204" pitchFamily="34" charset="0"/>
              </a:defRPr>
            </a:lvl1pPr>
            <a:lvl2pPr marL="285750" indent="-285750" algn="l" defTabSz="914400" rtl="0" eaLnBrk="1" latinLnBrk="0" hangingPunct="1">
              <a:lnSpc>
                <a:spcPct val="90000"/>
              </a:lnSpc>
              <a:spcBef>
                <a:spcPts val="500"/>
              </a:spcBef>
              <a:buClr>
                <a:srgbClr val="DE411B"/>
              </a:buClr>
              <a:buFont typeface="Wingdings" panose="05000000000000000000" pitchFamily="2" charset="2"/>
              <a:buChar char="§"/>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Clr>
                <a:srgbClr val="81ADB5"/>
              </a:buClr>
              <a:buFontTx/>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5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smtClean="0"/>
              <a:t>Spacing</a:t>
            </a:r>
          </a:p>
        </p:txBody>
      </p:sp>
    </p:spTree>
    <p:extLst>
      <p:ext uri="{BB962C8B-B14F-4D97-AF65-F5344CB8AC3E}">
        <p14:creationId xmlns:p14="http://schemas.microsoft.com/office/powerpoint/2010/main" val="10698030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 VIEW</a:t>
            </a:r>
            <a:endParaRPr lang="en-GB" dirty="0"/>
          </a:p>
        </p:txBody>
      </p:sp>
      <p:sp>
        <p:nvSpPr>
          <p:cNvPr id="8" name="Content Placeholder 3"/>
          <p:cNvSpPr txBox="1">
            <a:spLocks/>
          </p:cNvSpPr>
          <p:nvPr/>
        </p:nvSpPr>
        <p:spPr>
          <a:xfrm>
            <a:off x="853333" y="1676497"/>
            <a:ext cx="10546976" cy="369332"/>
          </a:xfrm>
          <a:prstGeom prst="rect">
            <a:avLst/>
          </a:prstGeom>
        </p:spPr>
        <p:txBody>
          <a:bodyPr vert="horz" wrap="square" lIns="0" tIns="45720" rIns="91440" bIns="45720" rtlCol="0" anchor="b" anchorCtr="0">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2000" b="1" kern="1200" cap="all" baseline="0" dirty="0" smtClean="0">
                <a:solidFill>
                  <a:srgbClr val="DF411C"/>
                </a:solidFill>
                <a:latin typeface="+mj-lt"/>
                <a:ea typeface="Arial" charset="0"/>
                <a:cs typeface="Arial" charset="0"/>
              </a:defRPr>
            </a:lvl1pPr>
            <a:lvl2pPr marL="0" indent="0" algn="l" defTabSz="914400" rtl="0" eaLnBrk="1" latinLnBrk="0" hangingPunct="1">
              <a:lnSpc>
                <a:spcPct val="90000"/>
              </a:lnSpc>
              <a:spcBef>
                <a:spcPts val="500"/>
              </a:spcBef>
              <a:buClr>
                <a:srgbClr val="DE411B"/>
              </a:buClr>
              <a:buFont typeface="Wingdings" panose="05000000000000000000" pitchFamily="2" charset="2"/>
              <a:buNone/>
              <a:defRPr sz="1600" kern="1200">
                <a:solidFill>
                  <a:srgbClr val="4A4E52"/>
                </a:solidFill>
                <a:latin typeface="+mn-lt"/>
                <a:ea typeface="+mn-ea"/>
                <a:cs typeface="+mn-cs"/>
              </a:defRPr>
            </a:lvl2pPr>
            <a:lvl3pPr marL="1257300" indent="-342900" algn="l" defTabSz="914400" rtl="0" eaLnBrk="1" latinLnBrk="0" hangingPunct="1">
              <a:lnSpc>
                <a:spcPct val="90000"/>
              </a:lnSpc>
              <a:spcBef>
                <a:spcPts val="500"/>
              </a:spcBef>
              <a:buClr>
                <a:srgbClr val="81ADB5"/>
              </a:buClr>
              <a:buFont typeface="Arial" panose="020B0604020202020204" pitchFamily="34" charset="0"/>
              <a:buChar char="•"/>
              <a:defRPr sz="1600" kern="1200">
                <a:solidFill>
                  <a:srgbClr val="4A4E52"/>
                </a:solidFill>
                <a:latin typeface="+mn-lt"/>
                <a:ea typeface="+mn-ea"/>
                <a:cs typeface="+mn-cs"/>
              </a:defRPr>
            </a:lvl3pPr>
            <a:lvl4pPr marL="1600200" indent="-228600" algn="l" defTabSz="914400" rtl="0" eaLnBrk="1" latinLnBrk="0" hangingPunct="1">
              <a:lnSpc>
                <a:spcPct val="90000"/>
              </a:lnSpc>
              <a:spcBef>
                <a:spcPts val="500"/>
              </a:spcBef>
              <a:buFont typeface="Calibri" panose="020F0502020204030204" pitchFamily="34" charset="0"/>
              <a:buChar char="-"/>
              <a:defRPr sz="1500" kern="1200">
                <a:solidFill>
                  <a:srgbClr val="4A4E5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4A4E5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dirty="0" smtClean="0">
                <a:solidFill>
                  <a:schemeClr val="accent1"/>
                </a:solidFill>
              </a:rPr>
              <a:t>Distribution Property</a:t>
            </a:r>
            <a:endParaRPr lang="en-US" dirty="0">
              <a:solidFill>
                <a:schemeClr val="accent1"/>
              </a:solidFill>
            </a:endParaRPr>
          </a:p>
        </p:txBody>
      </p:sp>
      <p:sp>
        <p:nvSpPr>
          <p:cNvPr id="9" name="Content Placeholder 2"/>
          <p:cNvSpPr txBox="1">
            <a:spLocks/>
          </p:cNvSpPr>
          <p:nvPr/>
        </p:nvSpPr>
        <p:spPr>
          <a:xfrm>
            <a:off x="1850065" y="2536439"/>
            <a:ext cx="8963247" cy="2786404"/>
          </a:xfrm>
          <a:prstGeom prst="rect">
            <a:avLst/>
          </a:prstGeom>
        </p:spPr>
        <p:txBody>
          <a:bodyPr vert="horz" wrap="square" lIns="0" tIns="45720" rIns="91440" bIns="45720" rtlCol="0">
            <a:spAutoFit/>
          </a:bodyPr>
          <a:lstStyle>
            <a:lvl1pPr marL="0" marR="0" indent="0" algn="l" defTabSz="914400" rtl="0" eaLnBrk="1" fontAlgn="auto" latinLnBrk="0" hangingPunct="1">
              <a:lnSpc>
                <a:spcPct val="100000"/>
              </a:lnSpc>
              <a:spcBef>
                <a:spcPts val="1000"/>
              </a:spcBef>
              <a:spcAft>
                <a:spcPts val="0"/>
              </a:spcAft>
              <a:buClrTx/>
              <a:buSzTx/>
              <a:buFontTx/>
              <a:buNone/>
              <a:tabLst/>
              <a:defRPr lang="en-US" sz="1600" b="0" kern="1200" cap="none" baseline="0" dirty="0" smtClean="0">
                <a:solidFill>
                  <a:schemeClr val="tx1"/>
                </a:solidFill>
                <a:latin typeface="Arial" panose="020B0604020202020204" pitchFamily="34" charset="0"/>
                <a:ea typeface="Arial" panose="020B0604020202020204" pitchFamily="34" charset="0"/>
                <a:cs typeface="Arial" panose="020B0604020202020204" pitchFamily="34" charset="0"/>
              </a:defRPr>
            </a:lvl1pPr>
            <a:lvl2pPr marL="285750" indent="-285750" algn="l" defTabSz="914400" rtl="0" eaLnBrk="1" latinLnBrk="0" hangingPunct="1">
              <a:lnSpc>
                <a:spcPct val="90000"/>
              </a:lnSpc>
              <a:spcBef>
                <a:spcPts val="500"/>
              </a:spcBef>
              <a:buClr>
                <a:srgbClr val="DE411B"/>
              </a:buClr>
              <a:buFont typeface="Wingdings" panose="05000000000000000000" pitchFamily="2" charset="2"/>
              <a:buChar char="§"/>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Clr>
                <a:srgbClr val="81ADB5"/>
              </a:buClr>
              <a:buFontTx/>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5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b="1" dirty="0" smtClean="0">
                <a:solidFill>
                  <a:schemeClr val="accent1"/>
                </a:solidFill>
              </a:rPr>
              <a:t>Fill</a:t>
            </a:r>
            <a:r>
              <a:rPr lang="en-US" dirty="0"/>
              <a:t> makes one </a:t>
            </a:r>
            <a:r>
              <a:rPr lang="en-US" dirty="0" err="1"/>
              <a:t>subview</a:t>
            </a:r>
            <a:r>
              <a:rPr lang="en-US" dirty="0"/>
              <a:t> take up most of the space, while the others remain at their natural size. It decides which view to stretch by examining the </a:t>
            </a:r>
            <a:r>
              <a:rPr lang="en-US" dirty="0">
                <a:solidFill>
                  <a:schemeClr val="accent1"/>
                </a:solidFill>
              </a:rPr>
              <a:t>content hugging priority</a:t>
            </a:r>
            <a:r>
              <a:rPr lang="en-US" dirty="0"/>
              <a:t> for each of the </a:t>
            </a:r>
            <a:r>
              <a:rPr lang="en-US" dirty="0" err="1"/>
              <a:t>subviews</a:t>
            </a:r>
            <a:r>
              <a:rPr lang="en-US" dirty="0"/>
              <a:t>.</a:t>
            </a:r>
          </a:p>
          <a:p>
            <a:pPr lvl="1"/>
            <a:r>
              <a:rPr lang="en-US" b="1" dirty="0" smtClean="0">
                <a:solidFill>
                  <a:schemeClr val="accent1"/>
                </a:solidFill>
              </a:rPr>
              <a:t>Fill </a:t>
            </a:r>
            <a:r>
              <a:rPr lang="en-US" b="1" dirty="0">
                <a:solidFill>
                  <a:schemeClr val="accent1"/>
                </a:solidFill>
              </a:rPr>
              <a:t>Equally</a:t>
            </a:r>
            <a:r>
              <a:rPr lang="en-US" dirty="0"/>
              <a:t> adjusts each </a:t>
            </a:r>
            <a:r>
              <a:rPr lang="en-US" dirty="0" err="1"/>
              <a:t>subview</a:t>
            </a:r>
            <a:r>
              <a:rPr lang="en-US" dirty="0"/>
              <a:t> so that it takes up </a:t>
            </a:r>
            <a:r>
              <a:rPr lang="en-US" dirty="0">
                <a:solidFill>
                  <a:schemeClr val="accent1"/>
                </a:solidFill>
              </a:rPr>
              <a:t>equal amount of space </a:t>
            </a:r>
            <a:r>
              <a:rPr lang="en-US" dirty="0"/>
              <a:t>in the stack view. All space will be used </a:t>
            </a:r>
            <a:r>
              <a:rPr lang="en-US" dirty="0" smtClean="0"/>
              <a:t>up</a:t>
            </a:r>
            <a:endParaRPr lang="en-US" dirty="0"/>
          </a:p>
          <a:p>
            <a:pPr lvl="1"/>
            <a:r>
              <a:rPr lang="en-US" b="1" dirty="0" smtClean="0">
                <a:solidFill>
                  <a:schemeClr val="accent1"/>
                </a:solidFill>
              </a:rPr>
              <a:t>Fill </a:t>
            </a:r>
            <a:r>
              <a:rPr lang="en-US" b="1" dirty="0">
                <a:solidFill>
                  <a:schemeClr val="accent1"/>
                </a:solidFill>
              </a:rPr>
              <a:t>Proportionally</a:t>
            </a:r>
            <a:r>
              <a:rPr lang="en-US"/>
              <a:t> </a:t>
            </a:r>
            <a:r>
              <a:rPr lang="en-US" smtClean="0"/>
              <a:t>ensures </a:t>
            </a:r>
            <a:r>
              <a:rPr lang="en-US" dirty="0" err="1"/>
              <a:t>subviews</a:t>
            </a:r>
            <a:r>
              <a:rPr lang="en-US" dirty="0"/>
              <a:t> remain the same size relative to each other, but still stretches them to fit the available space. </a:t>
            </a:r>
            <a:endParaRPr lang="en-US" dirty="0" smtClean="0"/>
          </a:p>
          <a:p>
            <a:pPr lvl="1"/>
            <a:r>
              <a:rPr lang="en-US" b="1" dirty="0" smtClean="0">
                <a:solidFill>
                  <a:schemeClr val="accent1"/>
                </a:solidFill>
              </a:rPr>
              <a:t>Equal </a:t>
            </a:r>
            <a:r>
              <a:rPr lang="en-US" b="1" dirty="0">
                <a:solidFill>
                  <a:schemeClr val="accent1"/>
                </a:solidFill>
              </a:rPr>
              <a:t>Spacing</a:t>
            </a:r>
            <a:r>
              <a:rPr lang="en-US" dirty="0"/>
              <a:t> adjusts the spacing between </a:t>
            </a:r>
            <a:r>
              <a:rPr lang="en-US" dirty="0" err="1"/>
              <a:t>subviews</a:t>
            </a:r>
            <a:r>
              <a:rPr lang="en-US" dirty="0"/>
              <a:t> </a:t>
            </a:r>
            <a:r>
              <a:rPr lang="en-US" dirty="0">
                <a:solidFill>
                  <a:schemeClr val="accent1"/>
                </a:solidFill>
              </a:rPr>
              <a:t>without resizing </a:t>
            </a:r>
            <a:r>
              <a:rPr lang="en-US" dirty="0"/>
              <a:t>the </a:t>
            </a:r>
            <a:r>
              <a:rPr lang="en-US" dirty="0" err="1"/>
              <a:t>subviews</a:t>
            </a:r>
            <a:r>
              <a:rPr lang="en-US" dirty="0"/>
              <a:t> </a:t>
            </a:r>
            <a:r>
              <a:rPr lang="en-US" dirty="0" smtClean="0"/>
              <a:t>themselves</a:t>
            </a:r>
          </a:p>
          <a:p>
            <a:pPr lvl="1"/>
            <a:r>
              <a:rPr lang="en-GB" b="1" dirty="0" smtClean="0">
                <a:solidFill>
                  <a:schemeClr val="accent1"/>
                </a:solidFill>
              </a:rPr>
              <a:t>Equal </a:t>
            </a:r>
            <a:r>
              <a:rPr lang="en-GB" b="1" dirty="0" err="1">
                <a:solidFill>
                  <a:schemeClr val="accent1"/>
                </a:solidFill>
              </a:rPr>
              <a:t>Centering</a:t>
            </a:r>
            <a:r>
              <a:rPr lang="en-GB" dirty="0"/>
              <a:t> attempts to ensure the </a:t>
            </a:r>
            <a:r>
              <a:rPr lang="en-GB" dirty="0" err="1"/>
              <a:t>centers</a:t>
            </a:r>
            <a:r>
              <a:rPr lang="en-GB" dirty="0"/>
              <a:t> of each </a:t>
            </a:r>
            <a:r>
              <a:rPr lang="en-GB" dirty="0" err="1"/>
              <a:t>subview</a:t>
            </a:r>
            <a:r>
              <a:rPr lang="en-GB" dirty="0"/>
              <a:t> are equally spaced, irrespective of how far the edge of each </a:t>
            </a:r>
            <a:r>
              <a:rPr lang="en-GB" dirty="0" err="1"/>
              <a:t>subview</a:t>
            </a:r>
            <a:r>
              <a:rPr lang="en-GB" dirty="0"/>
              <a:t> is </a:t>
            </a:r>
            <a:r>
              <a:rPr lang="en-GB" dirty="0" smtClean="0"/>
              <a:t>positioned</a:t>
            </a:r>
          </a:p>
        </p:txBody>
      </p:sp>
    </p:spTree>
    <p:extLst>
      <p:ext uri="{BB962C8B-B14F-4D97-AF65-F5344CB8AC3E}">
        <p14:creationId xmlns:p14="http://schemas.microsoft.com/office/powerpoint/2010/main" val="12540615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 VIEW</a:t>
            </a:r>
            <a:endParaRPr lang="en-GB" dirty="0"/>
          </a:p>
        </p:txBody>
      </p:sp>
      <p:sp>
        <p:nvSpPr>
          <p:cNvPr id="13" name="Content Placeholder 12"/>
          <p:cNvSpPr>
            <a:spLocks noGrp="1"/>
          </p:cNvSpPr>
          <p:nvPr>
            <p:ph idx="19"/>
          </p:nvPr>
        </p:nvSpPr>
        <p:spPr/>
        <p:txBody>
          <a:bodyPr/>
          <a:lstStyle/>
          <a:p>
            <a:r>
              <a:rPr lang="en-US" dirty="0" smtClean="0">
                <a:solidFill>
                  <a:srgbClr val="DE411B"/>
                </a:solidFill>
              </a:rPr>
              <a:t>EXAMPLE 8</a:t>
            </a:r>
          </a:p>
        </p:txBody>
      </p:sp>
      <p:sp>
        <p:nvSpPr>
          <p:cNvPr id="5" name="Content Placeholder 12"/>
          <p:cNvSpPr>
            <a:spLocks noGrp="1"/>
          </p:cNvSpPr>
          <p:nvPr>
            <p:ph idx="19"/>
          </p:nvPr>
        </p:nvSpPr>
        <p:spPr>
          <a:xfrm>
            <a:off x="1210832" y="2613610"/>
            <a:ext cx="9831977" cy="424732"/>
          </a:xfrm>
        </p:spPr>
        <p:txBody>
          <a:bodyPr/>
          <a:lstStyle/>
          <a:p>
            <a:r>
              <a:rPr lang="en-US" dirty="0" smtClean="0">
                <a:solidFill>
                  <a:schemeClr val="tx1"/>
                </a:solidFill>
              </a:rPr>
              <a:t>CALCULATOR keyboard</a:t>
            </a:r>
          </a:p>
        </p:txBody>
      </p:sp>
    </p:spTree>
    <p:extLst>
      <p:ext uri="{BB962C8B-B14F-4D97-AF65-F5344CB8AC3E}">
        <p14:creationId xmlns:p14="http://schemas.microsoft.com/office/powerpoint/2010/main" val="12848578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9"/>
          </p:nvPr>
        </p:nvSpPr>
        <p:spPr>
          <a:xfrm>
            <a:off x="1218690" y="1848518"/>
            <a:ext cx="9831977" cy="424732"/>
          </a:xfrm>
        </p:spPr>
        <p:txBody>
          <a:bodyPr/>
          <a:lstStyle/>
          <a:p>
            <a:r>
              <a:rPr lang="en-US" dirty="0" err="1" smtClean="0"/>
              <a:t>EXTERNal</a:t>
            </a:r>
            <a:r>
              <a:rPr lang="en-US" dirty="0" smtClean="0"/>
              <a:t> </a:t>
            </a:r>
            <a:r>
              <a:rPr lang="en-US" dirty="0" smtClean="0">
                <a:solidFill>
                  <a:schemeClr val="tx1"/>
                </a:solidFill>
              </a:rPr>
              <a:t>vs. </a:t>
            </a:r>
            <a:r>
              <a:rPr lang="en-US" dirty="0" smtClean="0"/>
              <a:t>internal</a:t>
            </a:r>
            <a:r>
              <a:rPr lang="en-US" dirty="0" smtClean="0">
                <a:solidFill>
                  <a:schemeClr val="tx1"/>
                </a:solidFill>
              </a:rPr>
              <a:t> changes</a:t>
            </a:r>
            <a:endParaRPr lang="en-US" dirty="0"/>
          </a:p>
        </p:txBody>
      </p:sp>
      <p:sp>
        <p:nvSpPr>
          <p:cNvPr id="4" name="Content Placeholder 3"/>
          <p:cNvSpPr>
            <a:spLocks noGrp="1"/>
          </p:cNvSpPr>
          <p:nvPr>
            <p:ph idx="22"/>
          </p:nvPr>
        </p:nvSpPr>
        <p:spPr>
          <a:xfrm>
            <a:off x="1218690" y="2795666"/>
            <a:ext cx="9831977" cy="1766179"/>
          </a:xfrm>
        </p:spPr>
        <p:txBody>
          <a:bodyPr/>
          <a:lstStyle/>
          <a:p>
            <a:pPr lvl="0"/>
            <a:r>
              <a:rPr lang="en-US" dirty="0">
                <a:solidFill>
                  <a:srgbClr val="DF411C"/>
                </a:solidFill>
              </a:rPr>
              <a:t>External</a:t>
            </a:r>
            <a:r>
              <a:rPr lang="en-US" dirty="0"/>
              <a:t> changes occur when the size or shape of </a:t>
            </a:r>
            <a:r>
              <a:rPr lang="en-US" dirty="0" smtClean="0"/>
              <a:t>the </a:t>
            </a:r>
            <a:r>
              <a:rPr lang="en-US" dirty="0" err="1" smtClean="0"/>
              <a:t>superview</a:t>
            </a:r>
            <a:r>
              <a:rPr lang="en-US" dirty="0" smtClean="0"/>
              <a:t> </a:t>
            </a:r>
            <a:r>
              <a:rPr lang="en-US" dirty="0"/>
              <a:t>changes</a:t>
            </a:r>
          </a:p>
          <a:p>
            <a:r>
              <a:rPr lang="en-US" dirty="0">
                <a:solidFill>
                  <a:srgbClr val="DF411C"/>
                </a:solidFill>
              </a:rPr>
              <a:t>Internal</a:t>
            </a:r>
            <a:r>
              <a:rPr lang="en-US" dirty="0"/>
              <a:t> changes occur when the size of the views or controls in </a:t>
            </a:r>
            <a:r>
              <a:rPr lang="en-US" dirty="0" smtClean="0"/>
              <a:t>user </a:t>
            </a:r>
            <a:r>
              <a:rPr lang="en-US" dirty="0"/>
              <a:t>interface change.</a:t>
            </a:r>
          </a:p>
        </p:txBody>
      </p:sp>
    </p:spTree>
    <p:extLst>
      <p:ext uri="{BB962C8B-B14F-4D97-AF65-F5344CB8AC3E}">
        <p14:creationId xmlns:p14="http://schemas.microsoft.com/office/powerpoint/2010/main" val="190220039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1</a:t>
            </a:r>
            <a:br>
              <a:rPr lang="en-US" dirty="0" smtClean="0"/>
            </a:br>
            <a:endParaRPr lang="en-US" dirty="0"/>
          </a:p>
        </p:txBody>
      </p:sp>
      <p:sp>
        <p:nvSpPr>
          <p:cNvPr id="6" name="Rectangle 5"/>
          <p:cNvSpPr/>
          <p:nvPr/>
        </p:nvSpPr>
        <p:spPr>
          <a:xfrm>
            <a:off x="751366" y="2890434"/>
            <a:ext cx="8968706" cy="1477328"/>
          </a:xfrm>
          <a:prstGeom prst="rect">
            <a:avLst/>
          </a:prstGeom>
        </p:spPr>
        <p:txBody>
          <a:bodyPr wrap="square">
            <a:spAutoFit/>
          </a:bodyPr>
          <a:lstStyle/>
          <a:p>
            <a:r>
              <a:rPr lang="en-US" dirty="0" smtClean="0">
                <a:solidFill>
                  <a:schemeClr val="accent1"/>
                </a:solidFill>
                <a:latin typeface="Calibri" charset="0"/>
                <a:hlinkClick r:id="rId3"/>
              </a:rPr>
              <a:t>https</a:t>
            </a:r>
            <a:r>
              <a:rPr lang="en-US" dirty="0">
                <a:solidFill>
                  <a:schemeClr val="accent1"/>
                </a:solidFill>
                <a:latin typeface="Calibri" charset="0"/>
                <a:hlinkClick r:id="rId3"/>
              </a:rPr>
              <a:t>://www.appcoda.com/learnswift/auto-layout-intro.html</a:t>
            </a:r>
          </a:p>
          <a:p>
            <a:r>
              <a:rPr lang="en-US" dirty="0" smtClean="0">
                <a:solidFill>
                  <a:schemeClr val="accent1"/>
                </a:solidFill>
                <a:latin typeface="Calibri" charset="0"/>
                <a:hlinkClick r:id="rId3"/>
              </a:rPr>
              <a:t>https</a:t>
            </a:r>
            <a:r>
              <a:rPr lang="en-US" dirty="0">
                <a:solidFill>
                  <a:schemeClr val="accent1"/>
                </a:solidFill>
                <a:latin typeface="Calibri" charset="0"/>
                <a:hlinkClick r:id="rId3"/>
              </a:rPr>
              <a:t>://</a:t>
            </a:r>
            <a:r>
              <a:rPr lang="en-US" dirty="0" smtClean="0">
                <a:solidFill>
                  <a:schemeClr val="accent1"/>
                </a:solidFill>
                <a:latin typeface="Calibri" charset="0"/>
                <a:hlinkClick r:id="rId3"/>
              </a:rPr>
              <a:t>www.raywenderlich.com/115440/auto-layout-tutorial-in-ios-9-part-1-getting-started-2</a:t>
            </a:r>
            <a:endParaRPr lang="en-US" dirty="0" smtClean="0">
              <a:solidFill>
                <a:schemeClr val="accent1"/>
              </a:solidFill>
              <a:latin typeface="Calibri" charset="0"/>
            </a:endParaRPr>
          </a:p>
          <a:p>
            <a:r>
              <a:rPr lang="en-US" dirty="0">
                <a:solidFill>
                  <a:schemeClr val="accent1"/>
                </a:solidFill>
                <a:latin typeface="Calibri" charset="0"/>
                <a:hlinkClick r:id="rId4"/>
              </a:rPr>
              <a:t>https://</a:t>
            </a:r>
            <a:r>
              <a:rPr lang="en-US" dirty="0" smtClean="0">
                <a:solidFill>
                  <a:schemeClr val="accent1"/>
                </a:solidFill>
                <a:latin typeface="Calibri" charset="0"/>
                <a:hlinkClick r:id="rId4"/>
              </a:rPr>
              <a:t>www.raywenderlich.com/115444/auto-layout-tutorial-in-ios-9-part-2-constraints</a:t>
            </a:r>
            <a:endParaRPr lang="en-US" dirty="0" smtClean="0">
              <a:solidFill>
                <a:schemeClr val="accent1"/>
              </a:solidFill>
              <a:latin typeface="Calibri" charset="0"/>
            </a:endParaRPr>
          </a:p>
          <a:p>
            <a:r>
              <a:rPr lang="en-US" dirty="0">
                <a:solidFill>
                  <a:schemeClr val="accent1"/>
                </a:solidFill>
                <a:latin typeface="Calibri" charset="0"/>
              </a:rPr>
              <a:t>https://</a:t>
            </a:r>
            <a:r>
              <a:rPr lang="en-US" dirty="0" err="1">
                <a:solidFill>
                  <a:schemeClr val="accent1"/>
                </a:solidFill>
                <a:latin typeface="Calibri" charset="0"/>
              </a:rPr>
              <a:t>developer.apple.com</a:t>
            </a:r>
            <a:r>
              <a:rPr lang="en-US" dirty="0">
                <a:solidFill>
                  <a:schemeClr val="accent1"/>
                </a:solidFill>
                <a:latin typeface="Calibri" charset="0"/>
              </a:rPr>
              <a:t>/videos/play/wwdc2016/236/</a:t>
            </a:r>
            <a:endParaRPr lang="en-US" dirty="0" smtClean="0">
              <a:solidFill>
                <a:schemeClr val="accent1"/>
              </a:solidFill>
              <a:latin typeface="Calibri" charset="0"/>
            </a:endParaRPr>
          </a:p>
          <a:p>
            <a:endParaRPr lang="en-US" dirty="0">
              <a:solidFill>
                <a:schemeClr val="accent1"/>
              </a:solidFill>
              <a:latin typeface="Calibri" charset="0"/>
            </a:endParaRPr>
          </a:p>
        </p:txBody>
      </p:sp>
      <p:sp>
        <p:nvSpPr>
          <p:cNvPr id="7" name="TextBox 6"/>
          <p:cNvSpPr txBox="1"/>
          <p:nvPr/>
        </p:nvSpPr>
        <p:spPr>
          <a:xfrm>
            <a:off x="751366" y="2433009"/>
            <a:ext cx="2234907" cy="584775"/>
          </a:xfrm>
          <a:prstGeom prst="rect">
            <a:avLst/>
          </a:prstGeom>
          <a:noFill/>
        </p:spPr>
        <p:txBody>
          <a:bodyPr wrap="none" rtlCol="0">
            <a:spAutoFit/>
          </a:bodyPr>
          <a:lstStyle/>
          <a:p>
            <a:r>
              <a:rPr lang="en-US" sz="3200" dirty="0" smtClean="0"/>
              <a:t>Auto layout</a:t>
            </a:r>
            <a:endParaRPr lang="en-US" sz="3200" dirty="0"/>
          </a:p>
        </p:txBody>
      </p:sp>
      <p:sp>
        <p:nvSpPr>
          <p:cNvPr id="8" name="Rectangle 7"/>
          <p:cNvSpPr/>
          <p:nvPr/>
        </p:nvSpPr>
        <p:spPr>
          <a:xfrm>
            <a:off x="751366" y="4809797"/>
            <a:ext cx="8732874" cy="1477328"/>
          </a:xfrm>
          <a:prstGeom prst="rect">
            <a:avLst/>
          </a:prstGeom>
        </p:spPr>
        <p:txBody>
          <a:bodyPr wrap="square">
            <a:spAutoFit/>
          </a:bodyPr>
          <a:lstStyle/>
          <a:p>
            <a:r>
              <a:rPr lang="en-US" dirty="0">
                <a:solidFill>
                  <a:schemeClr val="accent1"/>
                </a:solidFill>
                <a:latin typeface="Calibri" charset="0"/>
                <a:hlinkClick r:id="rId5"/>
              </a:rPr>
              <a:t>https://developer.apple.com/library/content/documentation/UserExperience/Conceptual/AutolayoutPG/LayoutUsingStackViews.html#//</a:t>
            </a:r>
            <a:r>
              <a:rPr lang="en-US" dirty="0" smtClean="0">
                <a:solidFill>
                  <a:schemeClr val="accent1"/>
                </a:solidFill>
                <a:latin typeface="Calibri" charset="0"/>
                <a:hlinkClick r:id="rId5"/>
              </a:rPr>
              <a:t>apple_ref/doc/uid/TP40010853-CH11</a:t>
            </a:r>
            <a:endParaRPr lang="en-US" dirty="0" smtClean="0">
              <a:solidFill>
                <a:schemeClr val="accent1"/>
              </a:solidFill>
              <a:latin typeface="Calibri" charset="0"/>
            </a:endParaRPr>
          </a:p>
          <a:p>
            <a:r>
              <a:rPr lang="en-US" dirty="0" smtClean="0">
                <a:solidFill>
                  <a:schemeClr val="accent1"/>
                </a:solidFill>
                <a:latin typeface="Calibri" charset="0"/>
                <a:hlinkClick r:id="rId6"/>
              </a:rPr>
              <a:t>https</a:t>
            </a:r>
            <a:r>
              <a:rPr lang="en-US" dirty="0">
                <a:solidFill>
                  <a:schemeClr val="accent1"/>
                </a:solidFill>
                <a:latin typeface="Calibri" charset="0"/>
                <a:hlinkClick r:id="rId6"/>
              </a:rPr>
              <a:t>://</a:t>
            </a:r>
            <a:r>
              <a:rPr lang="en-US" dirty="0" smtClean="0">
                <a:solidFill>
                  <a:schemeClr val="accent1"/>
                </a:solidFill>
                <a:latin typeface="Calibri" charset="0"/>
                <a:hlinkClick r:id="rId6"/>
              </a:rPr>
              <a:t>www.raywenderlich.com/114552/uistackview-tutorial-introducing-stack-views</a:t>
            </a:r>
            <a:endParaRPr lang="en-US" dirty="0" smtClean="0">
              <a:solidFill>
                <a:schemeClr val="accent1"/>
              </a:solidFill>
              <a:latin typeface="Calibri" charset="0"/>
            </a:endParaRPr>
          </a:p>
          <a:p>
            <a:r>
              <a:rPr lang="en-US" dirty="0" smtClean="0">
                <a:solidFill>
                  <a:schemeClr val="accent1"/>
                </a:solidFill>
                <a:latin typeface="Calibri" charset="0"/>
              </a:rPr>
              <a:t>https</a:t>
            </a:r>
            <a:r>
              <a:rPr lang="en-US" dirty="0">
                <a:solidFill>
                  <a:schemeClr val="accent1"/>
                </a:solidFill>
                <a:latin typeface="Calibri" charset="0"/>
              </a:rPr>
              <a:t>://</a:t>
            </a:r>
            <a:r>
              <a:rPr lang="en-US" dirty="0" err="1">
                <a:solidFill>
                  <a:schemeClr val="accent1"/>
                </a:solidFill>
                <a:latin typeface="Calibri" charset="0"/>
              </a:rPr>
              <a:t>developer.apple.com</a:t>
            </a:r>
            <a:r>
              <a:rPr lang="en-US" dirty="0">
                <a:solidFill>
                  <a:schemeClr val="accent1"/>
                </a:solidFill>
                <a:latin typeface="Calibri" charset="0"/>
              </a:rPr>
              <a:t>/videos/play/wwdc2015/218/</a:t>
            </a:r>
            <a:endParaRPr lang="en-US" dirty="0" smtClean="0">
              <a:solidFill>
                <a:schemeClr val="accent1"/>
              </a:solidFill>
              <a:latin typeface="Calibri" charset="0"/>
            </a:endParaRPr>
          </a:p>
          <a:p>
            <a:endParaRPr lang="en-US" dirty="0" smtClean="0">
              <a:solidFill>
                <a:schemeClr val="accent1"/>
              </a:solidFill>
              <a:latin typeface="Calibri" charset="0"/>
            </a:endParaRPr>
          </a:p>
        </p:txBody>
      </p:sp>
      <p:sp>
        <p:nvSpPr>
          <p:cNvPr id="9" name="TextBox 8"/>
          <p:cNvSpPr txBox="1"/>
          <p:nvPr/>
        </p:nvSpPr>
        <p:spPr>
          <a:xfrm>
            <a:off x="751366" y="4233123"/>
            <a:ext cx="2145139" cy="584775"/>
          </a:xfrm>
          <a:prstGeom prst="rect">
            <a:avLst/>
          </a:prstGeom>
          <a:noFill/>
        </p:spPr>
        <p:txBody>
          <a:bodyPr wrap="none" rtlCol="0">
            <a:spAutoFit/>
          </a:bodyPr>
          <a:lstStyle/>
          <a:p>
            <a:r>
              <a:rPr lang="en-US" sz="3200" dirty="0" smtClean="0"/>
              <a:t>Stack view</a:t>
            </a:r>
            <a:endParaRPr lang="en-US" sz="3200" dirty="0"/>
          </a:p>
        </p:txBody>
      </p:sp>
      <p:sp>
        <p:nvSpPr>
          <p:cNvPr id="10" name="TextBox 9"/>
          <p:cNvSpPr txBox="1"/>
          <p:nvPr/>
        </p:nvSpPr>
        <p:spPr>
          <a:xfrm>
            <a:off x="751366" y="1436680"/>
            <a:ext cx="3510898" cy="584775"/>
          </a:xfrm>
          <a:prstGeom prst="rect">
            <a:avLst/>
          </a:prstGeom>
          <a:noFill/>
        </p:spPr>
        <p:txBody>
          <a:bodyPr wrap="none" rtlCol="0">
            <a:spAutoFit/>
          </a:bodyPr>
          <a:lstStyle/>
          <a:p>
            <a:r>
              <a:rPr lang="en-US" sz="3200" dirty="0" smtClean="0"/>
              <a:t>Design Guidelines</a:t>
            </a:r>
          </a:p>
        </p:txBody>
      </p:sp>
      <p:sp>
        <p:nvSpPr>
          <p:cNvPr id="11" name="Rectangle 10"/>
          <p:cNvSpPr/>
          <p:nvPr/>
        </p:nvSpPr>
        <p:spPr>
          <a:xfrm>
            <a:off x="751366" y="1913433"/>
            <a:ext cx="8968706" cy="369332"/>
          </a:xfrm>
          <a:prstGeom prst="rect">
            <a:avLst/>
          </a:prstGeom>
        </p:spPr>
        <p:txBody>
          <a:bodyPr wrap="square">
            <a:spAutoFit/>
          </a:bodyPr>
          <a:lstStyle/>
          <a:p>
            <a:r>
              <a:rPr lang="en-US" dirty="0">
                <a:solidFill>
                  <a:schemeClr val="accent1"/>
                </a:solidFill>
                <a:latin typeface="Calibri" charset="0"/>
                <a:hlinkClick r:id="rId3"/>
              </a:rPr>
              <a:t>https://developer.apple.com/ios/human-interface-guidelines/overview/design-principles</a:t>
            </a:r>
            <a:r>
              <a:rPr lang="en-US" dirty="0" smtClean="0">
                <a:solidFill>
                  <a:schemeClr val="accent1"/>
                </a:solidFill>
                <a:latin typeface="Calibri" charset="0"/>
                <a:hlinkClick r:id="rId3"/>
              </a:rPr>
              <a:t>/</a:t>
            </a:r>
            <a:endParaRPr lang="en-US" dirty="0">
              <a:solidFill>
                <a:schemeClr val="accent1"/>
              </a:solidFill>
              <a:latin typeface="Calibri" charset="0"/>
            </a:endParaRPr>
          </a:p>
        </p:txBody>
      </p:sp>
    </p:spTree>
    <p:extLst>
      <p:ext uri="{BB962C8B-B14F-4D97-AF65-F5344CB8AC3E}">
        <p14:creationId xmlns:p14="http://schemas.microsoft.com/office/powerpoint/2010/main" val="4828966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2</a:t>
            </a:r>
            <a:endParaRPr lang="en-US" dirty="0"/>
          </a:p>
        </p:txBody>
      </p:sp>
      <p:sp>
        <p:nvSpPr>
          <p:cNvPr id="6" name="Rectangle 5"/>
          <p:cNvSpPr/>
          <p:nvPr/>
        </p:nvSpPr>
        <p:spPr>
          <a:xfrm>
            <a:off x="751366" y="2085109"/>
            <a:ext cx="8557225" cy="1200329"/>
          </a:xfrm>
          <a:prstGeom prst="rect">
            <a:avLst/>
          </a:prstGeom>
        </p:spPr>
        <p:txBody>
          <a:bodyPr wrap="square">
            <a:spAutoFit/>
          </a:bodyPr>
          <a:lstStyle/>
          <a:p>
            <a:r>
              <a:rPr lang="en-US" dirty="0">
                <a:solidFill>
                  <a:schemeClr val="accent1"/>
                </a:solidFill>
                <a:latin typeface="Calibri" charset="0"/>
                <a:hlinkClick r:id="rId3"/>
              </a:rPr>
              <a:t>https://</a:t>
            </a:r>
            <a:r>
              <a:rPr lang="en-US" dirty="0" smtClean="0">
                <a:solidFill>
                  <a:schemeClr val="accent1"/>
                </a:solidFill>
                <a:latin typeface="Calibri" charset="0"/>
                <a:hlinkClick r:id="rId3"/>
              </a:rPr>
              <a:t>www.raywenderlich.com/110393/auto-layout-visual-format-language-tutorial</a:t>
            </a:r>
            <a:endParaRPr lang="en-US" dirty="0" smtClean="0">
              <a:solidFill>
                <a:schemeClr val="accent1"/>
              </a:solidFill>
              <a:latin typeface="Calibri" charset="0"/>
            </a:endParaRPr>
          </a:p>
          <a:p>
            <a:endParaRPr lang="en-US" dirty="0">
              <a:solidFill>
                <a:schemeClr val="accent1"/>
              </a:solidFill>
              <a:latin typeface="Calibri" charset="0"/>
            </a:endParaRPr>
          </a:p>
          <a:p>
            <a:r>
              <a:rPr lang="en-US" dirty="0" smtClean="0">
                <a:solidFill>
                  <a:schemeClr val="accent1"/>
                </a:solidFill>
                <a:latin typeface="Calibri" charset="0"/>
              </a:rPr>
              <a:t>https</a:t>
            </a:r>
            <a:r>
              <a:rPr lang="en-US" dirty="0">
                <a:solidFill>
                  <a:schemeClr val="accent1"/>
                </a:solidFill>
                <a:latin typeface="Calibri" charset="0"/>
              </a:rPr>
              <a:t>://</a:t>
            </a:r>
            <a:r>
              <a:rPr lang="en-US" dirty="0" err="1" smtClean="0">
                <a:solidFill>
                  <a:schemeClr val="accent1"/>
                </a:solidFill>
                <a:latin typeface="Calibri" charset="0"/>
              </a:rPr>
              <a:t>developer.apple.com</a:t>
            </a:r>
            <a:r>
              <a:rPr lang="en-US" dirty="0" smtClean="0">
                <a:solidFill>
                  <a:schemeClr val="accent1"/>
                </a:solidFill>
                <a:latin typeface="Calibri" charset="0"/>
              </a:rPr>
              <a:t>/library/content/documentation/</a:t>
            </a:r>
            <a:r>
              <a:rPr lang="en-US" dirty="0" err="1" smtClean="0">
                <a:solidFill>
                  <a:schemeClr val="accent1"/>
                </a:solidFill>
                <a:latin typeface="Calibri" charset="0"/>
              </a:rPr>
              <a:t>UserExperience</a:t>
            </a:r>
            <a:r>
              <a:rPr lang="en-US" dirty="0" smtClean="0">
                <a:solidFill>
                  <a:schemeClr val="accent1"/>
                </a:solidFill>
                <a:latin typeface="Calibri" charset="0"/>
              </a:rPr>
              <a:t>/Conceptual/</a:t>
            </a:r>
            <a:r>
              <a:rPr lang="en-US" dirty="0" err="1" smtClean="0">
                <a:solidFill>
                  <a:schemeClr val="accent1"/>
                </a:solidFill>
                <a:latin typeface="Calibri" charset="0"/>
              </a:rPr>
              <a:t>AutolayoutPG</a:t>
            </a:r>
            <a:r>
              <a:rPr lang="en-US" dirty="0" smtClean="0">
                <a:solidFill>
                  <a:schemeClr val="accent1"/>
                </a:solidFill>
                <a:latin typeface="Calibri" charset="0"/>
              </a:rPr>
              <a:t>/</a:t>
            </a:r>
            <a:r>
              <a:rPr lang="en-US" dirty="0" err="1" smtClean="0">
                <a:solidFill>
                  <a:schemeClr val="accent1"/>
                </a:solidFill>
                <a:latin typeface="Calibri" charset="0"/>
              </a:rPr>
              <a:t>VisualFormatLanguage.html</a:t>
            </a:r>
            <a:endParaRPr lang="en-US" dirty="0">
              <a:solidFill>
                <a:schemeClr val="accent1"/>
              </a:solidFill>
              <a:effectLst/>
              <a:latin typeface="Calibri" charset="0"/>
            </a:endParaRPr>
          </a:p>
        </p:txBody>
      </p:sp>
      <p:sp>
        <p:nvSpPr>
          <p:cNvPr id="7" name="TextBox 6"/>
          <p:cNvSpPr txBox="1"/>
          <p:nvPr/>
        </p:nvSpPr>
        <p:spPr>
          <a:xfrm>
            <a:off x="751367" y="1500334"/>
            <a:ext cx="4753865" cy="584775"/>
          </a:xfrm>
          <a:prstGeom prst="rect">
            <a:avLst/>
          </a:prstGeom>
          <a:noFill/>
        </p:spPr>
        <p:txBody>
          <a:bodyPr wrap="none" rtlCol="0">
            <a:spAutoFit/>
          </a:bodyPr>
          <a:lstStyle/>
          <a:p>
            <a:r>
              <a:rPr lang="en-US" sz="3200" dirty="0" smtClean="0"/>
              <a:t>Visual Format Language</a:t>
            </a:r>
            <a:endParaRPr lang="en-US" sz="3200" dirty="0"/>
          </a:p>
        </p:txBody>
      </p:sp>
      <p:sp>
        <p:nvSpPr>
          <p:cNvPr id="8" name="Rectangle 7"/>
          <p:cNvSpPr/>
          <p:nvPr/>
        </p:nvSpPr>
        <p:spPr>
          <a:xfrm>
            <a:off x="751366" y="4279885"/>
            <a:ext cx="8732874" cy="1754326"/>
          </a:xfrm>
          <a:prstGeom prst="rect">
            <a:avLst/>
          </a:prstGeom>
        </p:spPr>
        <p:txBody>
          <a:bodyPr wrap="square">
            <a:spAutoFit/>
          </a:bodyPr>
          <a:lstStyle/>
          <a:p>
            <a:r>
              <a:rPr lang="en-US" dirty="0">
                <a:solidFill>
                  <a:schemeClr val="accent1"/>
                </a:solidFill>
                <a:latin typeface="Calibri" charset="0"/>
                <a:hlinkClick r:id="rId4"/>
              </a:rPr>
              <a:t>https://</a:t>
            </a:r>
            <a:r>
              <a:rPr lang="en-US" dirty="0" smtClean="0">
                <a:solidFill>
                  <a:schemeClr val="accent1"/>
                </a:solidFill>
                <a:latin typeface="Calibri" charset="0"/>
                <a:hlinkClick r:id="rId4"/>
              </a:rPr>
              <a:t>developer.apple.com/library/content/documentation/UserExperience/Conceptual/AutolayoutPG/DebuggingTricksandTips.html</a:t>
            </a:r>
            <a:endParaRPr lang="en-US" dirty="0" smtClean="0">
              <a:solidFill>
                <a:schemeClr val="accent1"/>
              </a:solidFill>
              <a:latin typeface="Calibri" charset="0"/>
            </a:endParaRPr>
          </a:p>
          <a:p>
            <a:endParaRPr lang="en-US" dirty="0" smtClean="0">
              <a:solidFill>
                <a:schemeClr val="accent1"/>
              </a:solidFill>
              <a:latin typeface="Calibri" charset="0"/>
            </a:endParaRPr>
          </a:p>
          <a:p>
            <a:r>
              <a:rPr lang="en-US" dirty="0">
                <a:solidFill>
                  <a:schemeClr val="accent1"/>
                </a:solidFill>
                <a:latin typeface="Calibri" charset="0"/>
                <a:hlinkClick r:id="rId5"/>
              </a:rPr>
              <a:t>http://staxmanade.com/2015/06/debugging-ios-autolayout-issues</a:t>
            </a:r>
            <a:r>
              <a:rPr lang="en-US" dirty="0" smtClean="0">
                <a:solidFill>
                  <a:schemeClr val="accent1"/>
                </a:solidFill>
                <a:latin typeface="Calibri" charset="0"/>
                <a:hlinkClick r:id="rId5"/>
              </a:rPr>
              <a:t>/</a:t>
            </a:r>
            <a:endParaRPr lang="en-US" dirty="0" smtClean="0">
              <a:solidFill>
                <a:schemeClr val="accent1"/>
              </a:solidFill>
              <a:latin typeface="Calibri" charset="0"/>
            </a:endParaRPr>
          </a:p>
          <a:p>
            <a:endParaRPr lang="en-US" dirty="0">
              <a:solidFill>
                <a:schemeClr val="accent1"/>
              </a:solidFill>
              <a:latin typeface="Calibri" charset="0"/>
            </a:endParaRPr>
          </a:p>
          <a:p>
            <a:r>
              <a:rPr lang="en-US" dirty="0">
                <a:solidFill>
                  <a:schemeClr val="accent1"/>
                </a:solidFill>
                <a:latin typeface="Calibri" charset="0"/>
              </a:rPr>
              <a:t>http://</a:t>
            </a:r>
            <a:r>
              <a:rPr lang="en-US" dirty="0" err="1">
                <a:solidFill>
                  <a:schemeClr val="accent1"/>
                </a:solidFill>
                <a:latin typeface="Calibri" charset="0"/>
              </a:rPr>
              <a:t>nshint.io</a:t>
            </a:r>
            <a:r>
              <a:rPr lang="en-US" dirty="0">
                <a:solidFill>
                  <a:schemeClr val="accent1"/>
                </a:solidFill>
                <a:latin typeface="Calibri" charset="0"/>
              </a:rPr>
              <a:t>/blog/2015/08/17/</a:t>
            </a:r>
            <a:r>
              <a:rPr lang="en-US" dirty="0" err="1">
                <a:solidFill>
                  <a:schemeClr val="accent1"/>
                </a:solidFill>
                <a:latin typeface="Calibri" charset="0"/>
              </a:rPr>
              <a:t>autolayout</a:t>
            </a:r>
            <a:r>
              <a:rPr lang="en-US" dirty="0">
                <a:solidFill>
                  <a:schemeClr val="accent1"/>
                </a:solidFill>
                <a:latin typeface="Calibri" charset="0"/>
              </a:rPr>
              <a:t>-breakpoints/</a:t>
            </a:r>
          </a:p>
        </p:txBody>
      </p:sp>
      <p:sp>
        <p:nvSpPr>
          <p:cNvPr id="9" name="TextBox 8"/>
          <p:cNvSpPr txBox="1"/>
          <p:nvPr/>
        </p:nvSpPr>
        <p:spPr>
          <a:xfrm>
            <a:off x="751366" y="3577825"/>
            <a:ext cx="4330032" cy="584775"/>
          </a:xfrm>
          <a:prstGeom prst="rect">
            <a:avLst/>
          </a:prstGeom>
          <a:noFill/>
        </p:spPr>
        <p:txBody>
          <a:bodyPr wrap="none" rtlCol="0">
            <a:spAutoFit/>
          </a:bodyPr>
          <a:lstStyle/>
          <a:p>
            <a:r>
              <a:rPr lang="en-US" sz="3200" dirty="0" smtClean="0"/>
              <a:t>Auto layout Debugging</a:t>
            </a:r>
            <a:endParaRPr lang="en-US" sz="3200" dirty="0"/>
          </a:p>
        </p:txBody>
      </p:sp>
    </p:spTree>
    <p:extLst>
      <p:ext uri="{BB962C8B-B14F-4D97-AF65-F5344CB8AC3E}">
        <p14:creationId xmlns:p14="http://schemas.microsoft.com/office/powerpoint/2010/main" val="19071873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a:t>
            </a:r>
            <a:r>
              <a:rPr lang="en-US" dirty="0"/>
              <a:t>3</a:t>
            </a:r>
          </a:p>
        </p:txBody>
      </p:sp>
      <p:sp>
        <p:nvSpPr>
          <p:cNvPr id="6" name="Rectangle 5"/>
          <p:cNvSpPr/>
          <p:nvPr/>
        </p:nvSpPr>
        <p:spPr>
          <a:xfrm>
            <a:off x="751366" y="2085109"/>
            <a:ext cx="8557225" cy="369332"/>
          </a:xfrm>
          <a:prstGeom prst="rect">
            <a:avLst/>
          </a:prstGeom>
        </p:spPr>
        <p:txBody>
          <a:bodyPr wrap="square">
            <a:spAutoFit/>
          </a:bodyPr>
          <a:lstStyle/>
          <a:p>
            <a:r>
              <a:rPr lang="en-US" dirty="0">
                <a:solidFill>
                  <a:schemeClr val="accent1"/>
                </a:solidFill>
                <a:latin typeface="Calibri" charset="0"/>
              </a:rPr>
              <a:t>https://</a:t>
            </a:r>
            <a:r>
              <a:rPr lang="en-US" dirty="0" err="1">
                <a:solidFill>
                  <a:schemeClr val="accent1"/>
                </a:solidFill>
                <a:latin typeface="Calibri" charset="0"/>
              </a:rPr>
              <a:t>makeapppie.com</a:t>
            </a:r>
            <a:r>
              <a:rPr lang="en-US" dirty="0">
                <a:solidFill>
                  <a:schemeClr val="accent1"/>
                </a:solidFill>
                <a:latin typeface="Calibri" charset="0"/>
              </a:rPr>
              <a:t>/2016/09/05/an-introduction-to-size-classes-for-xcode-8</a:t>
            </a:r>
            <a:r>
              <a:rPr lang="en-US" dirty="0" smtClean="0">
                <a:solidFill>
                  <a:schemeClr val="accent1"/>
                </a:solidFill>
                <a:latin typeface="Calibri" charset="0"/>
              </a:rPr>
              <a:t>/</a:t>
            </a:r>
            <a:endParaRPr lang="en-US" dirty="0">
              <a:solidFill>
                <a:schemeClr val="accent1"/>
              </a:solidFill>
              <a:latin typeface="Calibri" charset="0"/>
            </a:endParaRPr>
          </a:p>
        </p:txBody>
      </p:sp>
      <p:sp>
        <p:nvSpPr>
          <p:cNvPr id="7" name="TextBox 6"/>
          <p:cNvSpPr txBox="1"/>
          <p:nvPr/>
        </p:nvSpPr>
        <p:spPr>
          <a:xfrm>
            <a:off x="751367" y="1500334"/>
            <a:ext cx="2555508" cy="584775"/>
          </a:xfrm>
          <a:prstGeom prst="rect">
            <a:avLst/>
          </a:prstGeom>
          <a:noFill/>
        </p:spPr>
        <p:txBody>
          <a:bodyPr wrap="none" rtlCol="0">
            <a:spAutoFit/>
          </a:bodyPr>
          <a:lstStyle/>
          <a:p>
            <a:r>
              <a:rPr lang="en-US" sz="3200" dirty="0" smtClean="0"/>
              <a:t>Size Classes</a:t>
            </a:r>
            <a:endParaRPr lang="en-US" sz="3200" dirty="0"/>
          </a:p>
        </p:txBody>
      </p:sp>
    </p:spTree>
    <p:extLst>
      <p:ext uri="{BB962C8B-B14F-4D97-AF65-F5344CB8AC3E}">
        <p14:creationId xmlns:p14="http://schemas.microsoft.com/office/powerpoint/2010/main" val="79975905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4" name="Content Placeholder 3"/>
          <p:cNvSpPr>
            <a:spLocks noGrp="1"/>
          </p:cNvSpPr>
          <p:nvPr>
            <p:ph idx="21"/>
          </p:nvPr>
        </p:nvSpPr>
        <p:spPr/>
        <p:txBody>
          <a:bodyPr/>
          <a:lstStyle/>
          <a:p>
            <a:r>
              <a:rPr lang="en-GB" dirty="0" err="1" smtClean="0"/>
              <a:t>Petar</a:t>
            </a:r>
            <a:r>
              <a:rPr lang="en-GB" dirty="0" smtClean="0"/>
              <a:t> </a:t>
            </a:r>
            <a:r>
              <a:rPr lang="en-GB" dirty="0" err="1" smtClean="0"/>
              <a:t>Cvijić</a:t>
            </a:r>
            <a:endParaRPr lang="en-GB" dirty="0"/>
          </a:p>
        </p:txBody>
      </p:sp>
      <p:sp>
        <p:nvSpPr>
          <p:cNvPr id="5" name="Content Placeholder 4"/>
          <p:cNvSpPr>
            <a:spLocks noGrp="1"/>
          </p:cNvSpPr>
          <p:nvPr>
            <p:ph idx="22"/>
          </p:nvPr>
        </p:nvSpPr>
        <p:spPr/>
        <p:txBody>
          <a:bodyPr/>
          <a:lstStyle/>
          <a:p>
            <a:r>
              <a:rPr lang="en-GB" dirty="0" err="1" smtClean="0"/>
              <a:t>petar.cvijic@endava.com</a:t>
            </a:r>
            <a:endParaRPr lang="en-GB" dirty="0"/>
          </a:p>
        </p:txBody>
      </p:sp>
      <p:sp>
        <p:nvSpPr>
          <p:cNvPr id="6" name="Content Placeholder 5"/>
          <p:cNvSpPr>
            <a:spLocks noGrp="1"/>
          </p:cNvSpPr>
          <p:nvPr>
            <p:ph idx="23"/>
          </p:nvPr>
        </p:nvSpPr>
        <p:spPr/>
        <p:txBody>
          <a:bodyPr>
            <a:normAutofit lnSpcReduction="10000"/>
          </a:bodyPr>
          <a:lstStyle/>
          <a:p>
            <a:r>
              <a:rPr lang="en-GB" dirty="0" smtClean="0"/>
              <a:t>iOS developer</a:t>
            </a:r>
            <a:endParaRPr lang="en-GB" dirty="0"/>
          </a:p>
        </p:txBody>
      </p:sp>
    </p:spTree>
    <p:extLst>
      <p:ext uri="{BB962C8B-B14F-4D97-AF65-F5344CB8AC3E}">
        <p14:creationId xmlns:p14="http://schemas.microsoft.com/office/powerpoint/2010/main" val="1048977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GB" dirty="0"/>
          </a:p>
        </p:txBody>
      </p:sp>
      <p:sp>
        <p:nvSpPr>
          <p:cNvPr id="3" name="Content Placeholder 2"/>
          <p:cNvSpPr>
            <a:spLocks noGrp="1"/>
          </p:cNvSpPr>
          <p:nvPr>
            <p:ph idx="13"/>
          </p:nvPr>
        </p:nvSpPr>
        <p:spPr>
          <a:xfrm>
            <a:off x="806824" y="2560355"/>
            <a:ext cx="5007236" cy="1106970"/>
          </a:xfrm>
        </p:spPr>
        <p:txBody>
          <a:bodyPr/>
          <a:lstStyle/>
          <a:p>
            <a:pPr lvl="1"/>
            <a:r>
              <a:rPr lang="en-US" dirty="0" smtClean="0"/>
              <a:t>Different </a:t>
            </a:r>
            <a:r>
              <a:rPr lang="en-US" dirty="0"/>
              <a:t>screen sizes</a:t>
            </a:r>
          </a:p>
          <a:p>
            <a:pPr lvl="1"/>
            <a:r>
              <a:rPr lang="en-US" dirty="0" smtClean="0"/>
              <a:t>Device rotation</a:t>
            </a:r>
          </a:p>
          <a:p>
            <a:pPr lvl="1"/>
            <a:r>
              <a:rPr lang="en-US" dirty="0" smtClean="0"/>
              <a:t>The </a:t>
            </a:r>
            <a:r>
              <a:rPr lang="en-US" dirty="0"/>
              <a:t>active call and audio recording bars </a:t>
            </a:r>
            <a:r>
              <a:rPr lang="en-US" dirty="0" smtClean="0"/>
              <a:t>(dis)appear</a:t>
            </a:r>
            <a:endParaRPr lang="en-GB" dirty="0"/>
          </a:p>
        </p:txBody>
      </p:sp>
      <p:sp>
        <p:nvSpPr>
          <p:cNvPr id="4" name="Content Placeholder 3"/>
          <p:cNvSpPr>
            <a:spLocks noGrp="1"/>
          </p:cNvSpPr>
          <p:nvPr>
            <p:ph idx="19"/>
          </p:nvPr>
        </p:nvSpPr>
        <p:spPr/>
        <p:txBody>
          <a:bodyPr/>
          <a:lstStyle/>
          <a:p>
            <a:r>
              <a:rPr lang="en-US" dirty="0" smtClean="0"/>
              <a:t>EXTERNAL CHANGES </a:t>
            </a:r>
            <a:endParaRPr lang="en-GB" dirty="0"/>
          </a:p>
        </p:txBody>
      </p:sp>
      <p:sp>
        <p:nvSpPr>
          <p:cNvPr id="5" name="Content Placeholder 4"/>
          <p:cNvSpPr>
            <a:spLocks noGrp="1"/>
          </p:cNvSpPr>
          <p:nvPr>
            <p:ph idx="20"/>
          </p:nvPr>
        </p:nvSpPr>
        <p:spPr>
          <a:xfrm>
            <a:off x="6346564" y="2568629"/>
            <a:ext cx="5007236" cy="1658916"/>
          </a:xfrm>
        </p:spPr>
        <p:txBody>
          <a:bodyPr/>
          <a:lstStyle/>
          <a:p>
            <a:pPr lvl="1"/>
            <a:r>
              <a:rPr lang="en-US" dirty="0"/>
              <a:t>The content displayed by the app </a:t>
            </a:r>
            <a:r>
              <a:rPr lang="en-US" dirty="0" smtClean="0"/>
              <a:t>changes</a:t>
            </a:r>
            <a:endParaRPr lang="en-US" dirty="0"/>
          </a:p>
          <a:p>
            <a:pPr lvl="1"/>
            <a:r>
              <a:rPr lang="en-US" dirty="0" smtClean="0"/>
              <a:t>Support for </a:t>
            </a:r>
            <a:r>
              <a:rPr lang="en-US" dirty="0"/>
              <a:t>internationalization</a:t>
            </a:r>
            <a:endParaRPr lang="en-US" dirty="0" smtClean="0"/>
          </a:p>
          <a:p>
            <a:pPr lvl="1"/>
            <a:r>
              <a:rPr lang="en-US" dirty="0" smtClean="0"/>
              <a:t>Support for Dynamic Type</a:t>
            </a:r>
            <a:endParaRPr lang="en-GB" dirty="0"/>
          </a:p>
          <a:p>
            <a:endParaRPr lang="en-GB" dirty="0"/>
          </a:p>
          <a:p>
            <a:endParaRPr lang="en-GB" dirty="0"/>
          </a:p>
        </p:txBody>
      </p:sp>
      <p:sp>
        <p:nvSpPr>
          <p:cNvPr id="6" name="Content Placeholder 5"/>
          <p:cNvSpPr>
            <a:spLocks noGrp="1"/>
          </p:cNvSpPr>
          <p:nvPr>
            <p:ph idx="21"/>
          </p:nvPr>
        </p:nvSpPr>
        <p:spPr/>
        <p:txBody>
          <a:bodyPr/>
          <a:lstStyle/>
          <a:p>
            <a:r>
              <a:rPr lang="en-US" dirty="0" smtClean="0"/>
              <a:t>Internal changes</a:t>
            </a:r>
            <a:endParaRPr lang="en-GB" dirty="0"/>
          </a:p>
        </p:txBody>
      </p:sp>
      <p:sp>
        <p:nvSpPr>
          <p:cNvPr id="14" name="TextBox 13"/>
          <p:cNvSpPr txBox="1"/>
          <p:nvPr/>
        </p:nvSpPr>
        <p:spPr>
          <a:xfrm>
            <a:off x="4361358" y="5343494"/>
            <a:ext cx="1113576" cy="407310"/>
          </a:xfrm>
          <a:prstGeom prst="rect">
            <a:avLst/>
          </a:prstGeom>
          <a:noFill/>
        </p:spPr>
        <p:txBody>
          <a:bodyPr wrap="square" rtlCol="0">
            <a:spAutoFit/>
          </a:bodyPr>
          <a:lstStyle/>
          <a:p>
            <a:pPr algn="ctr"/>
            <a:r>
              <a:rPr lang="en-US" sz="2000" b="1" spc="-150" dirty="0" smtClean="0">
                <a:solidFill>
                  <a:schemeClr val="bg1"/>
                </a:solidFill>
                <a:latin typeface="Arial Narrow" charset="0"/>
                <a:ea typeface="Arial Narrow" charset="0"/>
                <a:cs typeface="Arial Narrow" charset="0"/>
              </a:rPr>
              <a:t>TXT</a:t>
            </a:r>
            <a:endParaRPr lang="en-GB" sz="2000" b="1" spc="-150" dirty="0">
              <a:solidFill>
                <a:schemeClr val="bg1"/>
              </a:solidFill>
              <a:latin typeface="Arial Narrow" charset="0"/>
              <a:ea typeface="Arial Narrow" charset="0"/>
              <a:cs typeface="Arial Narrow" charset="0"/>
            </a:endParaRPr>
          </a:p>
        </p:txBody>
      </p:sp>
    </p:spTree>
    <p:extLst>
      <p:ext uri="{BB962C8B-B14F-4D97-AF65-F5344CB8AC3E}">
        <p14:creationId xmlns:p14="http://schemas.microsoft.com/office/powerpoint/2010/main" val="14308402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GB" dirty="0"/>
          </a:p>
        </p:txBody>
      </p:sp>
      <p:sp>
        <p:nvSpPr>
          <p:cNvPr id="13" name="Content Placeholder 12"/>
          <p:cNvSpPr>
            <a:spLocks noGrp="1"/>
          </p:cNvSpPr>
          <p:nvPr>
            <p:ph idx="19"/>
          </p:nvPr>
        </p:nvSpPr>
        <p:spPr/>
        <p:txBody>
          <a:bodyPr/>
          <a:lstStyle/>
          <a:p>
            <a:r>
              <a:rPr lang="en-US" dirty="0" smtClean="0">
                <a:solidFill>
                  <a:srgbClr val="DE411B"/>
                </a:solidFill>
              </a:rPr>
              <a:t>Example 1</a:t>
            </a:r>
          </a:p>
        </p:txBody>
      </p:sp>
      <p:sp>
        <p:nvSpPr>
          <p:cNvPr id="3" name="Content Placeholder 2"/>
          <p:cNvSpPr>
            <a:spLocks noGrp="1"/>
          </p:cNvSpPr>
          <p:nvPr>
            <p:ph idx="23"/>
          </p:nvPr>
        </p:nvSpPr>
        <p:spPr/>
        <p:txBody>
          <a:bodyPr/>
          <a:lstStyle/>
          <a:p>
            <a:r>
              <a:rPr lang="en-US" dirty="0" smtClean="0"/>
              <a:t>WORLD WITHOUT Auto layout</a:t>
            </a:r>
            <a:endParaRPr lang="en-US" dirty="0"/>
          </a:p>
        </p:txBody>
      </p:sp>
    </p:spTree>
    <p:extLst>
      <p:ext uri="{BB962C8B-B14F-4D97-AF65-F5344CB8AC3E}">
        <p14:creationId xmlns:p14="http://schemas.microsoft.com/office/powerpoint/2010/main" val="11512312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GB" dirty="0"/>
          </a:p>
        </p:txBody>
      </p:sp>
      <p:sp>
        <p:nvSpPr>
          <p:cNvPr id="3" name="Content Placeholder 2"/>
          <p:cNvSpPr>
            <a:spLocks noGrp="1"/>
          </p:cNvSpPr>
          <p:nvPr>
            <p:ph idx="14"/>
          </p:nvPr>
        </p:nvSpPr>
        <p:spPr/>
        <p:txBody>
          <a:bodyPr/>
          <a:lstStyle/>
          <a:p>
            <a:r>
              <a:rPr lang="en-US" dirty="0" smtClean="0">
                <a:solidFill>
                  <a:schemeClr val="tx1"/>
                </a:solidFill>
              </a:rPr>
              <a:t>INTRODUCTION</a:t>
            </a:r>
            <a:r>
              <a:rPr lang="en-US" dirty="0" smtClean="0"/>
              <a:t>	</a:t>
            </a:r>
          </a:p>
          <a:p>
            <a:r>
              <a:rPr lang="en-US" dirty="0" smtClean="0">
                <a:solidFill>
                  <a:schemeClr val="accent1"/>
                </a:solidFill>
              </a:rPr>
              <a:t>CONSTRAINT ANATOMY</a:t>
            </a:r>
          </a:p>
          <a:p>
            <a:r>
              <a:rPr lang="en-US" dirty="0" smtClean="0">
                <a:solidFill>
                  <a:schemeClr val="tx1"/>
                </a:solidFill>
              </a:rPr>
              <a:t>CONSTRAINTS in storyboard</a:t>
            </a:r>
          </a:p>
          <a:p>
            <a:r>
              <a:rPr lang="en-US" dirty="0" smtClean="0"/>
              <a:t>Constraints in code</a:t>
            </a:r>
          </a:p>
          <a:p>
            <a:r>
              <a:rPr lang="en-US" dirty="0" smtClean="0"/>
              <a:t>Size classes</a:t>
            </a:r>
          </a:p>
          <a:p>
            <a:r>
              <a:rPr lang="en-US" dirty="0" smtClean="0"/>
              <a:t>Stack view</a:t>
            </a:r>
            <a:endParaRPr lang="en-GB" dirty="0"/>
          </a:p>
        </p:txBody>
      </p:sp>
    </p:spTree>
    <p:extLst>
      <p:ext uri="{BB962C8B-B14F-4D97-AF65-F5344CB8AC3E}">
        <p14:creationId xmlns:p14="http://schemas.microsoft.com/office/powerpoint/2010/main" val="12125140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CONSTRAINT anatomy</a:t>
            </a:r>
            <a:endParaRPr lang="en-GB" dirty="0"/>
          </a:p>
        </p:txBody>
      </p:sp>
      <p:sp>
        <p:nvSpPr>
          <p:cNvPr id="13" name="Content Placeholder 12"/>
          <p:cNvSpPr>
            <a:spLocks noGrp="1"/>
          </p:cNvSpPr>
          <p:nvPr>
            <p:ph idx="19"/>
          </p:nvPr>
        </p:nvSpPr>
        <p:spPr/>
        <p:txBody>
          <a:bodyPr/>
          <a:lstStyle/>
          <a:p>
            <a:r>
              <a:rPr lang="en-US" dirty="0" smtClean="0">
                <a:solidFill>
                  <a:schemeClr val="tx1"/>
                </a:solidFill>
              </a:rPr>
              <a:t>Constraint</a:t>
            </a:r>
            <a:r>
              <a:rPr lang="en-US" dirty="0" smtClean="0">
                <a:solidFill>
                  <a:srgbClr val="DE411B"/>
                </a:solidFill>
              </a:rPr>
              <a:t> components</a:t>
            </a:r>
          </a:p>
        </p:txBody>
      </p:sp>
      <p:sp>
        <p:nvSpPr>
          <p:cNvPr id="7" name="Content Placeholder 2"/>
          <p:cNvSpPr>
            <a:spLocks noGrp="1"/>
          </p:cNvSpPr>
          <p:nvPr>
            <p:ph idx="4294967295"/>
          </p:nvPr>
        </p:nvSpPr>
        <p:spPr>
          <a:xfrm>
            <a:off x="4430634" y="3182111"/>
            <a:ext cx="3323477" cy="1051765"/>
          </a:xfrm>
          <a:prstGeom prst="rect">
            <a:avLst/>
          </a:prstGeom>
        </p:spPr>
        <p:txBody>
          <a:bodyPr/>
          <a:lstStyle/>
          <a:p>
            <a:pPr lvl="1"/>
            <a:r>
              <a:rPr lang="en-US" dirty="0" smtClean="0">
                <a:solidFill>
                  <a:srgbClr val="DF411C"/>
                </a:solidFill>
              </a:rPr>
              <a:t>Value</a:t>
            </a:r>
            <a:r>
              <a:rPr lang="en-US" dirty="0" smtClean="0"/>
              <a:t> (distance in points)</a:t>
            </a:r>
            <a:endParaRPr lang="en-US" dirty="0"/>
          </a:p>
          <a:p>
            <a:pPr lvl="1"/>
            <a:r>
              <a:rPr lang="en-US" dirty="0" smtClean="0">
                <a:solidFill>
                  <a:srgbClr val="DE411B"/>
                </a:solidFill>
              </a:rPr>
              <a:t>Relation</a:t>
            </a:r>
            <a:r>
              <a:rPr lang="en-US" dirty="0" smtClean="0"/>
              <a:t> (=, &gt;=, &lt;=)</a:t>
            </a:r>
          </a:p>
          <a:p>
            <a:pPr lvl="1"/>
            <a:r>
              <a:rPr lang="en-US" dirty="0" smtClean="0">
                <a:solidFill>
                  <a:srgbClr val="DE411B"/>
                </a:solidFill>
              </a:rPr>
              <a:t>Priority</a:t>
            </a:r>
            <a:r>
              <a:rPr lang="en-US" dirty="0" smtClean="0"/>
              <a:t> (0-1000)</a:t>
            </a:r>
            <a:endParaRPr lang="en-GB" dirty="0"/>
          </a:p>
        </p:txBody>
      </p:sp>
    </p:spTree>
    <p:extLst>
      <p:ext uri="{BB962C8B-B14F-4D97-AF65-F5344CB8AC3E}">
        <p14:creationId xmlns:p14="http://schemas.microsoft.com/office/powerpoint/2010/main" val="483399134"/>
      </p:ext>
    </p:extLst>
  </p:cSld>
  <p:clrMapOvr>
    <a:masterClrMapping/>
  </p:clrMapOvr>
  <p:timing>
    <p:tnLst>
      <p:par>
        <p:cTn id="1" dur="indefinite" restart="never" nodeType="tmRoot"/>
      </p:par>
    </p:tnLst>
  </p:timing>
</p:sld>
</file>

<file path=ppt/theme/theme1.xml><?xml version="1.0" encoding="utf-8"?>
<a:theme xmlns:a="http://schemas.openxmlformats.org/drawingml/2006/main" name="Endava PPT slides">
  <a:themeElements>
    <a:clrScheme name="Endava colors">
      <a:dk1>
        <a:srgbClr val="000000"/>
      </a:dk1>
      <a:lt1>
        <a:srgbClr val="FFFFFF"/>
      </a:lt1>
      <a:dk2>
        <a:srgbClr val="BDBEC0"/>
      </a:dk2>
      <a:lt2>
        <a:srgbClr val="FFFFFF"/>
      </a:lt2>
      <a:accent1>
        <a:srgbClr val="DF411C"/>
      </a:accent1>
      <a:accent2>
        <a:srgbClr val="000000"/>
      </a:accent2>
      <a:accent3>
        <a:srgbClr val="E8775C"/>
      </a:accent3>
      <a:accent4>
        <a:srgbClr val="7F878B"/>
      </a:accent4>
      <a:accent5>
        <a:srgbClr val="252729"/>
      </a:accent5>
      <a:accent6>
        <a:srgbClr val="000000"/>
      </a:accent6>
      <a:hlink>
        <a:srgbClr val="DF411C"/>
      </a:hlink>
      <a:folHlink>
        <a:srgbClr val="000000"/>
      </a:folHlink>
    </a:clrScheme>
    <a:fontScheme name="Endava standard font">
      <a:majorFont>
        <a:latin typeface="Arial Narrow"/>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template-August2016" id="{8759937A-5D00-4C83-80D3-05A5A75A846C}" vid="{73A0825B-A9DC-4B49-80BD-44022E3E56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_dlc_DocId xmlns="4e7e4dd7-87a7-44ed-a117-880e36b8a711">WMENFUZ2NZA5-1797567310-45</_dlc_DocId>
    <_dlc_DocIdUrl xmlns="4e7e4dd7-87a7-44ed-a117-880e36b8a711">
      <Url>https://one.endava.com/_layouts/15/DocIdRedir.aspx?ID=WMENFUZ2NZA5-1797567310-45</Url>
      <Description>WMENFUZ2NZA5-1797567310-45</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707B0B388261A548BB43937D0E23C9CA" ma:contentTypeVersion="1" ma:contentTypeDescription="Create a new document." ma:contentTypeScope="" ma:versionID="266ddc6e05eeb944c89b989d109a4b2e">
  <xsd:schema xmlns:xsd="http://www.w3.org/2001/XMLSchema" xmlns:xs="http://www.w3.org/2001/XMLSchema" xmlns:p="http://schemas.microsoft.com/office/2006/metadata/properties" xmlns:ns1="http://schemas.microsoft.com/sharepoint/v3" xmlns:ns2="4e7e4dd7-87a7-44ed-a117-880e36b8a711" targetNamespace="http://schemas.microsoft.com/office/2006/metadata/properties" ma:root="true" ma:fieldsID="a7e291b1b0de00298a65fd94704b4171" ns1:_="" ns2:_="">
    <xsd:import namespace="http://schemas.microsoft.com/sharepoint/v3"/>
    <xsd:import namespace="4e7e4dd7-87a7-44ed-a117-880e36b8a711"/>
    <xsd:element name="properties">
      <xsd:complexType>
        <xsd:sequence>
          <xsd:element name="documentManagement">
            <xsd:complexType>
              <xsd:all>
                <xsd:element ref="ns1:PublishingStartDate" minOccurs="0"/>
                <xsd:element ref="ns1:PublishingExpirationDate" minOccurs="0"/>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4e7e4dd7-87a7-44ed-a117-880e36b8a711" elementFormDefault="qualified">
    <xsd:import namespace="http://schemas.microsoft.com/office/2006/documentManagement/types"/>
    <xsd:import namespace="http://schemas.microsoft.com/office/infopath/2007/PartnerControls"/>
    <xsd:element name="_dlc_DocId" ma:index="10" nillable="true" ma:displayName="Document ID Value" ma:description="The value of the document ID assigned to this item." ma:internalName="_dlc_DocId" ma:readOnly="true">
      <xsd:simpleType>
        <xsd:restriction base="dms:Text"/>
      </xsd:simpleType>
    </xsd:element>
    <xsd:element name="_dlc_DocIdUrl" ma:index="11"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2"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8C213C9-2885-4F77-B7F7-57BF69648660}">
  <ds:schemaRefs>
    <ds:schemaRef ds:uri="http://schemas.microsoft.com/sharepoint/events"/>
  </ds:schemaRefs>
</ds:datastoreItem>
</file>

<file path=customXml/itemProps2.xml><?xml version="1.0" encoding="utf-8"?>
<ds:datastoreItem xmlns:ds="http://schemas.openxmlformats.org/officeDocument/2006/customXml" ds:itemID="{0DE70423-9FE9-4B65-9BE2-E34FCE1BD5F6}">
  <ds:schemaRefs>
    <ds:schemaRef ds:uri="http://purl.org/dc/elements/1.1/"/>
    <ds:schemaRef ds:uri="http://www.w3.org/XML/1998/namespace"/>
    <ds:schemaRef ds:uri="http://schemas.openxmlformats.org/package/2006/metadata/core-properties"/>
    <ds:schemaRef ds:uri="http://schemas.microsoft.com/office/2006/metadata/properties"/>
    <ds:schemaRef ds:uri="http://schemas.microsoft.com/office/infopath/2007/PartnerControls"/>
    <ds:schemaRef ds:uri="http://schemas.microsoft.com/office/2006/documentManagement/types"/>
    <ds:schemaRef ds:uri="http://purl.org/dc/terms/"/>
    <ds:schemaRef ds:uri="http://purl.org/dc/dcmitype/"/>
    <ds:schemaRef ds:uri="http://schemas.microsoft.com/sharepoint/v3"/>
    <ds:schemaRef ds:uri="4e7e4dd7-87a7-44ed-a117-880e36b8a711"/>
  </ds:schemaRefs>
</ds:datastoreItem>
</file>

<file path=customXml/itemProps3.xml><?xml version="1.0" encoding="utf-8"?>
<ds:datastoreItem xmlns:ds="http://schemas.openxmlformats.org/officeDocument/2006/customXml" ds:itemID="{F42C2D96-7AE6-498C-A65A-58BFE51032EB}">
  <ds:schemaRefs>
    <ds:schemaRef ds:uri="http://schemas.microsoft.com/sharepoint/v3/contenttype/forms"/>
  </ds:schemaRefs>
</ds:datastoreItem>
</file>

<file path=customXml/itemProps4.xml><?xml version="1.0" encoding="utf-8"?>
<ds:datastoreItem xmlns:ds="http://schemas.openxmlformats.org/officeDocument/2006/customXml" ds:itemID="{330A8BD5-6BA2-4091-81F0-81F8D4E3B1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e7e4dd7-87a7-44ed-a117-880e36b8a71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PPT-template-August2016</Template>
  <TotalTime>3578</TotalTime>
  <Words>1463</Words>
  <Application>Microsoft Macintosh PowerPoint</Application>
  <PresentationFormat>Widescreen</PresentationFormat>
  <Paragraphs>376</Paragraphs>
  <Slides>53</Slides>
  <Notes>49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53</vt:i4>
      </vt:variant>
    </vt:vector>
  </HeadingPairs>
  <TitlesOfParts>
    <vt:vector size="60" baseType="lpstr">
      <vt:lpstr>Arial Narrow</vt:lpstr>
      <vt:lpstr>Arial Narrow Bold</vt:lpstr>
      <vt:lpstr>Calibri</vt:lpstr>
      <vt:lpstr>Helvetica Neue Light</vt:lpstr>
      <vt:lpstr>Wingdings</vt:lpstr>
      <vt:lpstr>Arial</vt:lpstr>
      <vt:lpstr>Endava PPT slides</vt:lpstr>
      <vt:lpstr>Ios workshop</vt:lpstr>
      <vt:lpstr>agenda</vt:lpstr>
      <vt:lpstr>Introduction</vt:lpstr>
      <vt:lpstr>INTRODUCTION</vt:lpstr>
      <vt:lpstr>INTRODUCTION</vt:lpstr>
      <vt:lpstr>INTRODUCTION</vt:lpstr>
      <vt:lpstr>Introduction</vt:lpstr>
      <vt:lpstr>agenda</vt:lpstr>
      <vt:lpstr>CONSTRAINT anatomy</vt:lpstr>
      <vt:lpstr>CONSTRAINT anatomy</vt:lpstr>
      <vt:lpstr>CONSTRAINT anatomy</vt:lpstr>
      <vt:lpstr>CONSTRAINT anatomy</vt:lpstr>
      <vt:lpstr>CONSTRAINT anatomy</vt:lpstr>
      <vt:lpstr>CONSTRAINT anatomy</vt:lpstr>
      <vt:lpstr>agenda</vt:lpstr>
      <vt:lpstr>CONSTRAINTS IN STORYboard</vt:lpstr>
      <vt:lpstr>CONSTRAINTS IN STORYboard</vt:lpstr>
      <vt:lpstr>CONSTRAINTS IN STORYboard – XCODE IDE</vt:lpstr>
      <vt:lpstr>CONSTRAINTS IN STORYboard</vt:lpstr>
      <vt:lpstr>CONSTRAINTS IN STORYboard</vt:lpstr>
      <vt:lpstr>CONSTRAINTS IN STORYboard</vt:lpstr>
      <vt:lpstr>CONSTRAINTS IN STORYboard</vt:lpstr>
      <vt:lpstr>CONSTRAINTS IN STORYboard</vt:lpstr>
      <vt:lpstr>CONSTRAINTS IN STORYboard</vt:lpstr>
      <vt:lpstr>agenda</vt:lpstr>
      <vt:lpstr>CONSTRAINTS IN CODE</vt:lpstr>
      <vt:lpstr>CONSTRAINTS IN CODE</vt:lpstr>
      <vt:lpstr>CONSTRAINTS IN CODE</vt:lpstr>
      <vt:lpstr>CONSTRAINTS IN CODE</vt:lpstr>
      <vt:lpstr>CONSTRAINTS IN CODE</vt:lpstr>
      <vt:lpstr>CONSTRAINTS IN CODE</vt:lpstr>
      <vt:lpstr>CONSTRAINTS IN CODE</vt:lpstr>
      <vt:lpstr>CONSTRAINTS IN CODE</vt:lpstr>
      <vt:lpstr>CONSTRAINTS IN CODE</vt:lpstr>
      <vt:lpstr>agenda</vt:lpstr>
      <vt:lpstr>SIZE CLASSES</vt:lpstr>
      <vt:lpstr>SIZE CLASSES</vt:lpstr>
      <vt:lpstr>SIZE CLASSES</vt:lpstr>
      <vt:lpstr>SIZE CLASSES</vt:lpstr>
      <vt:lpstr>SIZE CLASSES</vt:lpstr>
      <vt:lpstr>SIZE CLASSES</vt:lpstr>
      <vt:lpstr>SIZE CLASSES</vt:lpstr>
      <vt:lpstr>agenda</vt:lpstr>
      <vt:lpstr>STACK view</vt:lpstr>
      <vt:lpstr>STACK VIEW</vt:lpstr>
      <vt:lpstr>STACK VIEW</vt:lpstr>
      <vt:lpstr>STACK VIEW</vt:lpstr>
      <vt:lpstr>STACK VIEW</vt:lpstr>
      <vt:lpstr>STACK VIEW</vt:lpstr>
      <vt:lpstr>RESOURCEs 1 </vt:lpstr>
      <vt:lpstr>RESOURCEs 2</vt:lpstr>
      <vt:lpstr>RESOURCEs 3</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use colour for keywords</dc:title>
  <dc:creator>Microsoft Office User</dc:creator>
  <cp:lastModifiedBy>Microsoft Office User</cp:lastModifiedBy>
  <cp:revision>103</cp:revision>
  <cp:lastPrinted>2015-07-09T12:46:33Z</cp:lastPrinted>
  <dcterms:created xsi:type="dcterms:W3CDTF">2017-01-17T08:35:05Z</dcterms:created>
  <dcterms:modified xsi:type="dcterms:W3CDTF">2017-02-28T13:29:05Z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0x010100707B0B388261A548BB43937D0E23C9CA</vt:lpwstr>
  </property>
  <property fmtid="{D5CDD505-2E9C-101B-9397-08002B2CF9AE}" pid="3" name="_dlc_DocIdItemGuid">
    <vt:lpwstr>e39615cc-0761-49c7-bbbb-685b863a765c</vt:lpwstr>
  </property>
</Properties>
</file>

<file path=docProps/thumbnail.jpeg>
</file>